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20"/>
  </p:notesMasterIdLst>
  <p:sldIdLst>
    <p:sldId id="256" r:id="rId5"/>
    <p:sldId id="301" r:id="rId6"/>
    <p:sldId id="314" r:id="rId7"/>
    <p:sldId id="306" r:id="rId8"/>
    <p:sldId id="305" r:id="rId9"/>
    <p:sldId id="298" r:id="rId10"/>
    <p:sldId id="302" r:id="rId11"/>
    <p:sldId id="299" r:id="rId12"/>
    <p:sldId id="303" r:id="rId13"/>
    <p:sldId id="304" r:id="rId14"/>
    <p:sldId id="312" r:id="rId15"/>
    <p:sldId id="307" r:id="rId16"/>
    <p:sldId id="308" r:id="rId17"/>
    <p:sldId id="311" r:id="rId18"/>
    <p:sldId id="309"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391D73-C84A-4025-98C0-0F17092ACD22}" v="1" dt="2020-11-02T14:30:06.041"/>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tijl, licht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06" autoAdjust="0"/>
    <p:restoredTop sz="82764"/>
  </p:normalViewPr>
  <p:slideViewPr>
    <p:cSldViewPr snapToGrid="0">
      <p:cViewPr varScale="1">
        <p:scale>
          <a:sx n="55" d="100"/>
          <a:sy n="55" d="100"/>
        </p:scale>
        <p:origin x="804" y="4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 Raes" userId="e8d1e19a-7282-482d-b996-9829a191c77b" providerId="ADAL" clId="{BF391D73-C84A-4025-98C0-0F17092ACD22}"/>
    <pc:docChg chg="modSld">
      <pc:chgData name="An Raes" userId="e8d1e19a-7282-482d-b996-9829a191c77b" providerId="ADAL" clId="{BF391D73-C84A-4025-98C0-0F17092ACD22}" dt="2021-03-19T10:50:50.393" v="32" actId="20577"/>
      <pc:docMkLst>
        <pc:docMk/>
      </pc:docMkLst>
      <pc:sldChg chg="modSp mod">
        <pc:chgData name="An Raes" userId="e8d1e19a-7282-482d-b996-9829a191c77b" providerId="ADAL" clId="{BF391D73-C84A-4025-98C0-0F17092ACD22}" dt="2021-03-19T10:50:50.393" v="32" actId="20577"/>
        <pc:sldMkLst>
          <pc:docMk/>
          <pc:sldMk cId="435355535" sldId="309"/>
        </pc:sldMkLst>
        <pc:spChg chg="mod">
          <ac:chgData name="An Raes" userId="e8d1e19a-7282-482d-b996-9829a191c77b" providerId="ADAL" clId="{BF391D73-C84A-4025-98C0-0F17092ACD22}" dt="2021-03-19T10:50:50.393" v="32" actId="20577"/>
          <ac:spMkLst>
            <pc:docMk/>
            <pc:sldMk cId="435355535" sldId="309"/>
            <ac:spMk id="9" creationId="{8A0F5C2E-ABB2-49FF-A797-EEEB5F1FD3F9}"/>
          </ac:spMkLst>
        </pc:spChg>
      </pc:sldChg>
    </pc:docChg>
  </pc:docChgLst>
  <pc:docChgLst>
    <pc:chgData name="An" userId="e8d1e19a-7282-482d-b996-9829a191c77b" providerId="ADAL" clId="{3BB0EBE1-D522-42F7-81E8-73E66A73C6F8}"/>
    <pc:docChg chg="undo custSel mod addSld delSld modSld sldOrd">
      <pc:chgData name="An" userId="e8d1e19a-7282-482d-b996-9829a191c77b" providerId="ADAL" clId="{3BB0EBE1-D522-42F7-81E8-73E66A73C6F8}" dt="2020-10-02T09:21:31.230" v="5743" actId="20577"/>
      <pc:docMkLst>
        <pc:docMk/>
      </pc:docMkLst>
      <pc:sldChg chg="modSp mod">
        <pc:chgData name="An" userId="e8d1e19a-7282-482d-b996-9829a191c77b" providerId="ADAL" clId="{3BB0EBE1-D522-42F7-81E8-73E66A73C6F8}" dt="2020-10-02T07:30:57.950" v="40" actId="20577"/>
        <pc:sldMkLst>
          <pc:docMk/>
          <pc:sldMk cId="2783075727" sldId="256"/>
        </pc:sldMkLst>
        <pc:spChg chg="mod">
          <ac:chgData name="An" userId="e8d1e19a-7282-482d-b996-9829a191c77b" providerId="ADAL" clId="{3BB0EBE1-D522-42F7-81E8-73E66A73C6F8}" dt="2020-10-02T07:30:48.279" v="4" actId="20577"/>
          <ac:spMkLst>
            <pc:docMk/>
            <pc:sldMk cId="2783075727" sldId="256"/>
            <ac:spMk id="2" creationId="{00000000-0000-0000-0000-000000000000}"/>
          </ac:spMkLst>
        </pc:spChg>
        <pc:spChg chg="mod">
          <ac:chgData name="An" userId="e8d1e19a-7282-482d-b996-9829a191c77b" providerId="ADAL" clId="{3BB0EBE1-D522-42F7-81E8-73E66A73C6F8}" dt="2020-10-02T07:30:57.950" v="40" actId="20577"/>
          <ac:spMkLst>
            <pc:docMk/>
            <pc:sldMk cId="2783075727" sldId="256"/>
            <ac:spMk id="3" creationId="{00000000-0000-0000-0000-000000000000}"/>
          </ac:spMkLst>
        </pc:spChg>
      </pc:sldChg>
      <pc:sldChg chg="del">
        <pc:chgData name="An" userId="e8d1e19a-7282-482d-b996-9829a191c77b" providerId="ADAL" clId="{3BB0EBE1-D522-42F7-81E8-73E66A73C6F8}" dt="2020-10-02T07:32:22.233" v="44" actId="47"/>
        <pc:sldMkLst>
          <pc:docMk/>
          <pc:sldMk cId="1119269951" sldId="257"/>
        </pc:sldMkLst>
      </pc:sldChg>
      <pc:sldChg chg="addSp delSp modSp mod setBg modNotesTx">
        <pc:chgData name="An" userId="e8d1e19a-7282-482d-b996-9829a191c77b" providerId="ADAL" clId="{3BB0EBE1-D522-42F7-81E8-73E66A73C6F8}" dt="2020-10-02T07:37:54.417" v="406" actId="313"/>
        <pc:sldMkLst>
          <pc:docMk/>
          <pc:sldMk cId="1824692634" sldId="298"/>
        </pc:sldMkLst>
        <pc:spChg chg="mod">
          <ac:chgData name="An" userId="e8d1e19a-7282-482d-b996-9829a191c77b" providerId="ADAL" clId="{3BB0EBE1-D522-42F7-81E8-73E66A73C6F8}" dt="2020-10-02T07:35:21.132" v="321" actId="26606"/>
          <ac:spMkLst>
            <pc:docMk/>
            <pc:sldMk cId="1824692634" sldId="298"/>
            <ac:spMk id="2" creationId="{00000000-0000-0000-0000-000000000000}"/>
          </ac:spMkLst>
        </pc:spChg>
        <pc:spChg chg="del mod">
          <ac:chgData name="An" userId="e8d1e19a-7282-482d-b996-9829a191c77b" providerId="ADAL" clId="{3BB0EBE1-D522-42F7-81E8-73E66A73C6F8}" dt="2020-10-02T07:35:10.205" v="318"/>
          <ac:spMkLst>
            <pc:docMk/>
            <pc:sldMk cId="1824692634" sldId="298"/>
            <ac:spMk id="3" creationId="{00000000-0000-0000-0000-000000000000}"/>
          </ac:spMkLst>
        </pc:spChg>
        <pc:spChg chg="mod">
          <ac:chgData name="An" userId="e8d1e19a-7282-482d-b996-9829a191c77b" providerId="ADAL" clId="{3BB0EBE1-D522-42F7-81E8-73E66A73C6F8}" dt="2020-10-02T07:35:21.132" v="321" actId="26606"/>
          <ac:spMkLst>
            <pc:docMk/>
            <pc:sldMk cId="1824692634" sldId="298"/>
            <ac:spMk id="4" creationId="{00000000-0000-0000-0000-000000000000}"/>
          </ac:spMkLst>
        </pc:spChg>
        <pc:spChg chg="add del">
          <ac:chgData name="An" userId="e8d1e19a-7282-482d-b996-9829a191c77b" providerId="ADAL" clId="{3BB0EBE1-D522-42F7-81E8-73E66A73C6F8}" dt="2020-10-02T07:35:21.122" v="320" actId="26606"/>
          <ac:spMkLst>
            <pc:docMk/>
            <pc:sldMk cId="1824692634" sldId="298"/>
            <ac:spMk id="9" creationId="{4E570AD4-6E8C-4CA3-A94F-28379C40C1A5}"/>
          </ac:spMkLst>
        </pc:spChg>
        <pc:spChg chg="add del">
          <ac:chgData name="An" userId="e8d1e19a-7282-482d-b996-9829a191c77b" providerId="ADAL" clId="{3BB0EBE1-D522-42F7-81E8-73E66A73C6F8}" dt="2020-10-02T07:35:21.122" v="320" actId="26606"/>
          <ac:spMkLst>
            <pc:docMk/>
            <pc:sldMk cId="1824692634" sldId="298"/>
            <ac:spMk id="12" creationId="{47F26634-9FA8-4679-B619-B9DFA21E0D15}"/>
          </ac:spMkLst>
        </pc:spChg>
        <pc:spChg chg="add mod">
          <ac:chgData name="An" userId="e8d1e19a-7282-482d-b996-9829a191c77b" providerId="ADAL" clId="{3BB0EBE1-D522-42F7-81E8-73E66A73C6F8}" dt="2020-10-02T07:37:54.417" v="406" actId="313"/>
          <ac:spMkLst>
            <pc:docMk/>
            <pc:sldMk cId="1824692634" sldId="298"/>
            <ac:spMk id="18" creationId="{5865E4D2-0FFE-4477-88AD-07E52419B9FD}"/>
          </ac:spMkLst>
        </pc:spChg>
        <pc:grpChg chg="add del">
          <ac:chgData name="An" userId="e8d1e19a-7282-482d-b996-9829a191c77b" providerId="ADAL" clId="{3BB0EBE1-D522-42F7-81E8-73E66A73C6F8}" dt="2020-10-02T07:35:21.122" v="320" actId="26606"/>
          <ac:grpSpMkLst>
            <pc:docMk/>
            <pc:sldMk cId="1824692634" sldId="298"/>
            <ac:grpSpMk id="14" creationId="{79456847-F660-4ED4-9541-E8AB51FCAF6F}"/>
          </ac:grpSpMkLst>
        </pc:grpChg>
        <pc:picChg chg="add mod">
          <ac:chgData name="An" userId="e8d1e19a-7282-482d-b996-9829a191c77b" providerId="ADAL" clId="{3BB0EBE1-D522-42F7-81E8-73E66A73C6F8}" dt="2020-10-02T07:35:21.132" v="321" actId="26606"/>
          <ac:picMkLst>
            <pc:docMk/>
            <pc:sldMk cId="1824692634" sldId="298"/>
            <ac:picMk id="5" creationId="{F028A5A9-7848-4ADE-82F5-7305AD407D21}"/>
          </ac:picMkLst>
        </pc:picChg>
      </pc:sldChg>
      <pc:sldChg chg="addSp delSp modSp mod modNotesTx">
        <pc:chgData name="An" userId="e8d1e19a-7282-482d-b996-9829a191c77b" providerId="ADAL" clId="{3BB0EBE1-D522-42F7-81E8-73E66A73C6F8}" dt="2020-10-02T07:49:13.210" v="682" actId="5793"/>
        <pc:sldMkLst>
          <pc:docMk/>
          <pc:sldMk cId="704138127" sldId="299"/>
        </pc:sldMkLst>
        <pc:spChg chg="mod">
          <ac:chgData name="An" userId="e8d1e19a-7282-482d-b996-9829a191c77b" providerId="ADAL" clId="{3BB0EBE1-D522-42F7-81E8-73E66A73C6F8}" dt="2020-10-02T07:46:18.088" v="588" actId="20577"/>
          <ac:spMkLst>
            <pc:docMk/>
            <pc:sldMk cId="704138127" sldId="299"/>
            <ac:spMk id="2" creationId="{00000000-0000-0000-0000-000000000000}"/>
          </ac:spMkLst>
        </pc:spChg>
        <pc:spChg chg="del mod">
          <ac:chgData name="An" userId="e8d1e19a-7282-482d-b996-9829a191c77b" providerId="ADAL" clId="{3BB0EBE1-D522-42F7-81E8-73E66A73C6F8}" dt="2020-10-02T07:47:13.698" v="592"/>
          <ac:spMkLst>
            <pc:docMk/>
            <pc:sldMk cId="704138127" sldId="299"/>
            <ac:spMk id="3" creationId="{00000000-0000-0000-0000-000000000000}"/>
          </ac:spMkLst>
        </pc:spChg>
        <pc:picChg chg="add mod">
          <ac:chgData name="An" userId="e8d1e19a-7282-482d-b996-9829a191c77b" providerId="ADAL" clId="{3BB0EBE1-D522-42F7-81E8-73E66A73C6F8}" dt="2020-10-02T07:47:15.274" v="593" actId="1076"/>
          <ac:picMkLst>
            <pc:docMk/>
            <pc:sldMk cId="704138127" sldId="299"/>
            <ac:picMk id="5" creationId="{FDB94DDC-7E59-4402-BF8D-E4F3D2E2F2EC}"/>
          </ac:picMkLst>
        </pc:picChg>
        <pc:picChg chg="add mod">
          <ac:chgData name="An" userId="e8d1e19a-7282-482d-b996-9829a191c77b" providerId="ADAL" clId="{3BB0EBE1-D522-42F7-81E8-73E66A73C6F8}" dt="2020-10-02T07:47:34.706" v="595" actId="1076"/>
          <ac:picMkLst>
            <pc:docMk/>
            <pc:sldMk cId="704138127" sldId="299"/>
            <ac:picMk id="6" creationId="{4DF3516D-5EA2-42E9-847D-B61EE96E3894}"/>
          </ac:picMkLst>
        </pc:picChg>
        <pc:picChg chg="add mod">
          <ac:chgData name="An" userId="e8d1e19a-7282-482d-b996-9829a191c77b" providerId="ADAL" clId="{3BB0EBE1-D522-42F7-81E8-73E66A73C6F8}" dt="2020-10-02T07:48:59.860" v="603" actId="1076"/>
          <ac:picMkLst>
            <pc:docMk/>
            <pc:sldMk cId="704138127" sldId="299"/>
            <ac:picMk id="7" creationId="{C664D2C6-DC09-4983-8E95-49A9732CBF06}"/>
          </ac:picMkLst>
        </pc:picChg>
        <pc:picChg chg="add mod">
          <ac:chgData name="An" userId="e8d1e19a-7282-482d-b996-9829a191c77b" providerId="ADAL" clId="{3BB0EBE1-D522-42F7-81E8-73E66A73C6F8}" dt="2020-10-02T07:48:58.819" v="602" actId="1076"/>
          <ac:picMkLst>
            <pc:docMk/>
            <pc:sldMk cId="704138127" sldId="299"/>
            <ac:picMk id="8" creationId="{2E60ADBC-AFC0-4E20-9D35-C7C9D5AA80E6}"/>
          </ac:picMkLst>
        </pc:picChg>
        <pc:picChg chg="add mod">
          <ac:chgData name="An" userId="e8d1e19a-7282-482d-b996-9829a191c77b" providerId="ADAL" clId="{3BB0EBE1-D522-42F7-81E8-73E66A73C6F8}" dt="2020-10-02T07:48:57.992" v="601" actId="1076"/>
          <ac:picMkLst>
            <pc:docMk/>
            <pc:sldMk cId="704138127" sldId="299"/>
            <ac:picMk id="9" creationId="{ABDF9BA1-2399-4F42-96EC-11FEF06BA0C6}"/>
          </ac:picMkLst>
        </pc:picChg>
      </pc:sldChg>
      <pc:sldChg chg="addSp delSp modSp del mod setBg">
        <pc:chgData name="An" userId="e8d1e19a-7282-482d-b996-9829a191c77b" providerId="ADAL" clId="{3BB0EBE1-D522-42F7-81E8-73E66A73C6F8}" dt="2020-10-02T08:59:36.929" v="5556" actId="47"/>
        <pc:sldMkLst>
          <pc:docMk/>
          <pc:sldMk cId="2279285013" sldId="300"/>
        </pc:sldMkLst>
        <pc:spChg chg="mod">
          <ac:chgData name="An" userId="e8d1e19a-7282-482d-b996-9829a191c77b" providerId="ADAL" clId="{3BB0EBE1-D522-42F7-81E8-73E66A73C6F8}" dt="2020-10-02T08:42:38.810" v="4296" actId="20577"/>
          <ac:spMkLst>
            <pc:docMk/>
            <pc:sldMk cId="2279285013" sldId="300"/>
            <ac:spMk id="2" creationId="{00000000-0000-0000-0000-000000000000}"/>
          </ac:spMkLst>
        </pc:spChg>
        <pc:spChg chg="del">
          <ac:chgData name="An" userId="e8d1e19a-7282-482d-b996-9829a191c77b" providerId="ADAL" clId="{3BB0EBE1-D522-42F7-81E8-73E66A73C6F8}" dt="2020-10-02T07:49:47.624" v="683" actId="26606"/>
          <ac:spMkLst>
            <pc:docMk/>
            <pc:sldMk cId="2279285013" sldId="300"/>
            <ac:spMk id="3" creationId="{00000000-0000-0000-0000-000000000000}"/>
          </ac:spMkLst>
        </pc:spChg>
        <pc:spChg chg="mod">
          <ac:chgData name="An" userId="e8d1e19a-7282-482d-b996-9829a191c77b" providerId="ADAL" clId="{3BB0EBE1-D522-42F7-81E8-73E66A73C6F8}" dt="2020-10-02T07:49:47.624" v="683" actId="26606"/>
          <ac:spMkLst>
            <pc:docMk/>
            <pc:sldMk cId="2279285013" sldId="300"/>
            <ac:spMk id="4" creationId="{00000000-0000-0000-0000-000000000000}"/>
          </ac:spMkLst>
        </pc:spChg>
        <pc:spChg chg="add">
          <ac:chgData name="An" userId="e8d1e19a-7282-482d-b996-9829a191c77b" providerId="ADAL" clId="{3BB0EBE1-D522-42F7-81E8-73E66A73C6F8}" dt="2020-10-02T07:49:47.624" v="683" actId="26606"/>
          <ac:spMkLst>
            <pc:docMk/>
            <pc:sldMk cId="2279285013" sldId="300"/>
            <ac:spMk id="10" creationId="{E9DD6D25-73D7-4E21-A25F-56BC6E3B33FC}"/>
          </ac:spMkLst>
        </pc:spChg>
        <pc:grpChg chg="add">
          <ac:chgData name="An" userId="e8d1e19a-7282-482d-b996-9829a191c77b" providerId="ADAL" clId="{3BB0EBE1-D522-42F7-81E8-73E66A73C6F8}" dt="2020-10-02T07:49:47.624" v="683" actId="26606"/>
          <ac:grpSpMkLst>
            <pc:docMk/>
            <pc:sldMk cId="2279285013" sldId="300"/>
            <ac:grpSpMk id="12" creationId="{35B8894B-4A72-427A-B1D1-C5AF5CBB23D7}"/>
          </ac:grpSpMkLst>
        </pc:grpChg>
        <pc:graphicFrameChg chg="add">
          <ac:chgData name="An" userId="e8d1e19a-7282-482d-b996-9829a191c77b" providerId="ADAL" clId="{3BB0EBE1-D522-42F7-81E8-73E66A73C6F8}" dt="2020-10-02T07:49:47.624" v="683" actId="26606"/>
          <ac:graphicFrameMkLst>
            <pc:docMk/>
            <pc:sldMk cId="2279285013" sldId="300"/>
            <ac:graphicFrameMk id="6" creationId="{4DE3FC31-352C-4A05-B65B-EBF5C44A104E}"/>
          </ac:graphicFrameMkLst>
        </pc:graphicFrameChg>
      </pc:sldChg>
      <pc:sldChg chg="addSp delSp modSp new mod setBg modNotesTx">
        <pc:chgData name="An" userId="e8d1e19a-7282-482d-b996-9829a191c77b" providerId="ADAL" clId="{3BB0EBE1-D522-42F7-81E8-73E66A73C6F8}" dt="2020-10-02T07:34:22.483" v="297"/>
        <pc:sldMkLst>
          <pc:docMk/>
          <pc:sldMk cId="1705512012" sldId="301"/>
        </pc:sldMkLst>
        <pc:spChg chg="mod ord">
          <ac:chgData name="An" userId="e8d1e19a-7282-482d-b996-9829a191c77b" providerId="ADAL" clId="{3BB0EBE1-D522-42F7-81E8-73E66A73C6F8}" dt="2020-10-02T07:32:31.382" v="66" actId="20577"/>
          <ac:spMkLst>
            <pc:docMk/>
            <pc:sldMk cId="1705512012" sldId="301"/>
            <ac:spMk id="2" creationId="{4958B1E1-D58C-4676-A75A-79AA98F09405}"/>
          </ac:spMkLst>
        </pc:spChg>
        <pc:spChg chg="del">
          <ac:chgData name="An" userId="e8d1e19a-7282-482d-b996-9829a191c77b" providerId="ADAL" clId="{3BB0EBE1-D522-42F7-81E8-73E66A73C6F8}" dt="2020-10-02T07:32:15.404" v="42"/>
          <ac:spMkLst>
            <pc:docMk/>
            <pc:sldMk cId="1705512012" sldId="301"/>
            <ac:spMk id="3" creationId="{041BC9EC-762A-4ED6-8D80-BA2A3C93BCA1}"/>
          </ac:spMkLst>
        </pc:spChg>
        <pc:spChg chg="mod">
          <ac:chgData name="An" userId="e8d1e19a-7282-482d-b996-9829a191c77b" providerId="ADAL" clId="{3BB0EBE1-D522-42F7-81E8-73E66A73C6F8}" dt="2020-10-02T07:34:01.209" v="275" actId="20577"/>
          <ac:spMkLst>
            <pc:docMk/>
            <pc:sldMk cId="1705512012" sldId="301"/>
            <ac:spMk id="4" creationId="{8386A7D2-4C8B-448B-97E5-8A241E165290}"/>
          </ac:spMkLst>
        </pc:spChg>
        <pc:spChg chg="mod">
          <ac:chgData name="An" userId="e8d1e19a-7282-482d-b996-9829a191c77b" providerId="ADAL" clId="{3BB0EBE1-D522-42F7-81E8-73E66A73C6F8}" dt="2020-10-02T07:32:18.738" v="43" actId="26606"/>
          <ac:spMkLst>
            <pc:docMk/>
            <pc:sldMk cId="1705512012" sldId="301"/>
            <ac:spMk id="5" creationId="{71915464-3D66-484A-A1F9-27BA122C97CF}"/>
          </ac:spMkLst>
        </pc:spChg>
        <pc:spChg chg="add">
          <ac:chgData name="An" userId="e8d1e19a-7282-482d-b996-9829a191c77b" providerId="ADAL" clId="{3BB0EBE1-D522-42F7-81E8-73E66A73C6F8}" dt="2020-10-02T07:32:18.738" v="43" actId="26606"/>
          <ac:spMkLst>
            <pc:docMk/>
            <pc:sldMk cId="1705512012" sldId="301"/>
            <ac:spMk id="15" creationId="{7A9FF011-88A5-4B89-AD4A-E08820CEE4E8}"/>
          </ac:spMkLst>
        </pc:spChg>
        <pc:grpChg chg="add">
          <ac:chgData name="An" userId="e8d1e19a-7282-482d-b996-9829a191c77b" providerId="ADAL" clId="{3BB0EBE1-D522-42F7-81E8-73E66A73C6F8}" dt="2020-10-02T07:32:18.738" v="43" actId="26606"/>
          <ac:grpSpMkLst>
            <pc:docMk/>
            <pc:sldMk cId="1705512012" sldId="301"/>
            <ac:grpSpMk id="11" creationId="{E54E1BC5-9799-4C37-9E39-75AD94AE070F}"/>
          </ac:grpSpMkLst>
        </pc:grpChg>
        <pc:grpChg chg="add">
          <ac:chgData name="An" userId="e8d1e19a-7282-482d-b996-9829a191c77b" providerId="ADAL" clId="{3BB0EBE1-D522-42F7-81E8-73E66A73C6F8}" dt="2020-10-02T07:32:18.738" v="43" actId="26606"/>
          <ac:grpSpMkLst>
            <pc:docMk/>
            <pc:sldMk cId="1705512012" sldId="301"/>
            <ac:grpSpMk id="17" creationId="{6BAEAFFD-C82E-4805-8EFA-403C6D826E75}"/>
          </ac:grpSpMkLst>
        </pc:grpChg>
        <pc:picChg chg="add mod">
          <ac:chgData name="An" userId="e8d1e19a-7282-482d-b996-9829a191c77b" providerId="ADAL" clId="{3BB0EBE1-D522-42F7-81E8-73E66A73C6F8}" dt="2020-10-02T07:32:18.738" v="43" actId="26606"/>
          <ac:picMkLst>
            <pc:docMk/>
            <pc:sldMk cId="1705512012" sldId="301"/>
            <ac:picMk id="6" creationId="{4FAF3AF7-5D11-4554-8786-52D9A2635B60}"/>
          </ac:picMkLst>
        </pc:picChg>
      </pc:sldChg>
      <pc:sldChg chg="addSp delSp modSp add mod">
        <pc:chgData name="An" userId="e8d1e19a-7282-482d-b996-9829a191c77b" providerId="ADAL" clId="{3BB0EBE1-D522-42F7-81E8-73E66A73C6F8}" dt="2020-10-02T08:42:16.316" v="4283" actId="113"/>
        <pc:sldMkLst>
          <pc:docMk/>
          <pc:sldMk cId="620330424" sldId="302"/>
        </pc:sldMkLst>
        <pc:spChg chg="mod">
          <ac:chgData name="An" userId="e8d1e19a-7282-482d-b996-9829a191c77b" providerId="ADAL" clId="{3BB0EBE1-D522-42F7-81E8-73E66A73C6F8}" dt="2020-10-02T07:43:18.428" v="411" actId="26606"/>
          <ac:spMkLst>
            <pc:docMk/>
            <pc:sldMk cId="620330424" sldId="302"/>
            <ac:spMk id="2" creationId="{00000000-0000-0000-0000-000000000000}"/>
          </ac:spMkLst>
        </pc:spChg>
        <pc:spChg chg="ord">
          <ac:chgData name="An" userId="e8d1e19a-7282-482d-b996-9829a191c77b" providerId="ADAL" clId="{3BB0EBE1-D522-42F7-81E8-73E66A73C6F8}" dt="2020-10-02T07:43:18.435" v="412" actId="26606"/>
          <ac:spMkLst>
            <pc:docMk/>
            <pc:sldMk cId="620330424" sldId="302"/>
            <ac:spMk id="4" creationId="{00000000-0000-0000-0000-000000000000}"/>
          </ac:spMkLst>
        </pc:spChg>
        <pc:spChg chg="add del mod">
          <ac:chgData name="An" userId="e8d1e19a-7282-482d-b996-9829a191c77b" providerId="ADAL" clId="{3BB0EBE1-D522-42F7-81E8-73E66A73C6F8}" dt="2020-10-02T07:43:58.597" v="533" actId="478"/>
          <ac:spMkLst>
            <pc:docMk/>
            <pc:sldMk cId="620330424" sldId="302"/>
            <ac:spMk id="6" creationId="{BFC8DFF6-FA43-483B-9913-B592D60EAFEE}"/>
          </ac:spMkLst>
        </pc:spChg>
        <pc:spChg chg="add del mod">
          <ac:chgData name="An" userId="e8d1e19a-7282-482d-b996-9829a191c77b" providerId="ADAL" clId="{3BB0EBE1-D522-42F7-81E8-73E66A73C6F8}" dt="2020-10-02T08:42:16.316" v="4283" actId="113"/>
          <ac:spMkLst>
            <pc:docMk/>
            <pc:sldMk cId="620330424" sldId="302"/>
            <ac:spMk id="18" creationId="{5865E4D2-0FFE-4477-88AD-07E52419B9FD}"/>
          </ac:spMkLst>
        </pc:spChg>
        <pc:spChg chg="add del">
          <ac:chgData name="An" userId="e8d1e19a-7282-482d-b996-9829a191c77b" providerId="ADAL" clId="{3BB0EBE1-D522-42F7-81E8-73E66A73C6F8}" dt="2020-10-02T07:43:18.428" v="411" actId="26606"/>
          <ac:spMkLst>
            <pc:docMk/>
            <pc:sldMk cId="620330424" sldId="302"/>
            <ac:spMk id="23" creationId="{A0202727-54F2-4F63-818F-99119BA2134F}"/>
          </ac:spMkLst>
        </pc:spChg>
        <pc:grpChg chg="add del">
          <ac:chgData name="An" userId="e8d1e19a-7282-482d-b996-9829a191c77b" providerId="ADAL" clId="{3BB0EBE1-D522-42F7-81E8-73E66A73C6F8}" dt="2020-10-02T07:43:18.428" v="411" actId="26606"/>
          <ac:grpSpMkLst>
            <pc:docMk/>
            <pc:sldMk cId="620330424" sldId="302"/>
            <ac:grpSpMk id="25" creationId="{B7A73C12-F0BE-4AA8-845B-8CE5359D6F73}"/>
          </ac:grpSpMkLst>
        </pc:grpChg>
        <pc:picChg chg="add mod ord">
          <ac:chgData name="An" userId="e8d1e19a-7282-482d-b996-9829a191c77b" providerId="ADAL" clId="{3BB0EBE1-D522-42F7-81E8-73E66A73C6F8}" dt="2020-10-02T07:43:18.435" v="412" actId="26606"/>
          <ac:picMkLst>
            <pc:docMk/>
            <pc:sldMk cId="620330424" sldId="302"/>
            <ac:picMk id="3" creationId="{53BED0D6-BEB9-4C45-B737-9C5EF5965D63}"/>
          </ac:picMkLst>
        </pc:picChg>
        <pc:picChg chg="del">
          <ac:chgData name="An" userId="e8d1e19a-7282-482d-b996-9829a191c77b" providerId="ADAL" clId="{3BB0EBE1-D522-42F7-81E8-73E66A73C6F8}" dt="2020-10-02T07:43:10.074" v="408" actId="478"/>
          <ac:picMkLst>
            <pc:docMk/>
            <pc:sldMk cId="620330424" sldId="302"/>
            <ac:picMk id="5" creationId="{F028A5A9-7848-4ADE-82F5-7305AD407D21}"/>
          </ac:picMkLst>
        </pc:picChg>
        <pc:picChg chg="add del mod">
          <ac:chgData name="An" userId="e8d1e19a-7282-482d-b996-9829a191c77b" providerId="ADAL" clId="{3BB0EBE1-D522-42F7-81E8-73E66A73C6F8}" dt="2020-10-02T07:44:04.459" v="537"/>
          <ac:picMkLst>
            <pc:docMk/>
            <pc:sldMk cId="620330424" sldId="302"/>
            <ac:picMk id="1026" creationId="{1C875CC5-C7CF-45D0-9EAD-74C9C8CF30FC}"/>
          </ac:picMkLst>
        </pc:picChg>
      </pc:sldChg>
      <pc:sldChg chg="addSp delSp modSp new mod setBg">
        <pc:chgData name="An" userId="e8d1e19a-7282-482d-b996-9829a191c77b" providerId="ADAL" clId="{3BB0EBE1-D522-42F7-81E8-73E66A73C6F8}" dt="2020-10-02T07:54:45.610" v="1129" actId="20577"/>
        <pc:sldMkLst>
          <pc:docMk/>
          <pc:sldMk cId="2834979518" sldId="303"/>
        </pc:sldMkLst>
        <pc:spChg chg="mod">
          <ac:chgData name="An" userId="e8d1e19a-7282-482d-b996-9829a191c77b" providerId="ADAL" clId="{3BB0EBE1-D522-42F7-81E8-73E66A73C6F8}" dt="2020-10-02T07:52:50.407" v="958" actId="26606"/>
          <ac:spMkLst>
            <pc:docMk/>
            <pc:sldMk cId="2834979518" sldId="303"/>
            <ac:spMk id="2" creationId="{AD95238A-8BAA-4BCD-9571-BF9062442A3E}"/>
          </ac:spMkLst>
        </pc:spChg>
        <pc:spChg chg="mod">
          <ac:chgData name="An" userId="e8d1e19a-7282-482d-b996-9829a191c77b" providerId="ADAL" clId="{3BB0EBE1-D522-42F7-81E8-73E66A73C6F8}" dt="2020-10-02T07:54:45.610" v="1129" actId="20577"/>
          <ac:spMkLst>
            <pc:docMk/>
            <pc:sldMk cId="2834979518" sldId="303"/>
            <ac:spMk id="3" creationId="{AE3DC904-B3F6-4038-A880-9BCB85A4DE0E}"/>
          </ac:spMkLst>
        </pc:spChg>
        <pc:spChg chg="mod">
          <ac:chgData name="An" userId="e8d1e19a-7282-482d-b996-9829a191c77b" providerId="ADAL" clId="{3BB0EBE1-D522-42F7-81E8-73E66A73C6F8}" dt="2020-10-02T07:50:08.417" v="685" actId="26606"/>
          <ac:spMkLst>
            <pc:docMk/>
            <pc:sldMk cId="2834979518" sldId="303"/>
            <ac:spMk id="4" creationId="{E1740B27-7228-40BA-8C21-9C8F1F0BF17F}"/>
          </ac:spMkLst>
        </pc:spChg>
        <pc:spChg chg="add del">
          <ac:chgData name="An" userId="e8d1e19a-7282-482d-b996-9829a191c77b" providerId="ADAL" clId="{3BB0EBE1-D522-42F7-81E8-73E66A73C6F8}" dt="2020-10-02T07:52:50.407" v="958" actId="26606"/>
          <ac:spMkLst>
            <pc:docMk/>
            <pc:sldMk cId="2834979518" sldId="303"/>
            <ac:spMk id="9" creationId="{3C06EAFD-0C69-4B3B-BEA7-E7E11DDF9C43}"/>
          </ac:spMkLst>
        </pc:spChg>
        <pc:spChg chg="add del">
          <ac:chgData name="An" userId="e8d1e19a-7282-482d-b996-9829a191c77b" providerId="ADAL" clId="{3BB0EBE1-D522-42F7-81E8-73E66A73C6F8}" dt="2020-10-02T07:52:50.407" v="958" actId="26606"/>
          <ac:spMkLst>
            <pc:docMk/>
            <pc:sldMk cId="2834979518" sldId="303"/>
            <ac:spMk id="11" creationId="{A4066C89-42FB-4624-9AFE-3A31B36491B5}"/>
          </ac:spMkLst>
        </pc:spChg>
        <pc:spChg chg="add del">
          <ac:chgData name="An" userId="e8d1e19a-7282-482d-b996-9829a191c77b" providerId="ADAL" clId="{3BB0EBE1-D522-42F7-81E8-73E66A73C6F8}" dt="2020-10-02T07:52:50.407" v="958" actId="26606"/>
          <ac:spMkLst>
            <pc:docMk/>
            <pc:sldMk cId="2834979518" sldId="303"/>
            <ac:spMk id="13" creationId="{BA218FBC-B2D6-48CA-9289-C4110162EDAD}"/>
          </ac:spMkLst>
        </pc:spChg>
        <pc:spChg chg="add del">
          <ac:chgData name="An" userId="e8d1e19a-7282-482d-b996-9829a191c77b" providerId="ADAL" clId="{3BB0EBE1-D522-42F7-81E8-73E66A73C6F8}" dt="2020-10-02T07:52:50.407" v="958" actId="26606"/>
          <ac:spMkLst>
            <pc:docMk/>
            <pc:sldMk cId="2834979518" sldId="303"/>
            <ac:spMk id="15" creationId="{2DED9084-49DA-4911-ACB7-5F9E4DEFA039}"/>
          </ac:spMkLst>
        </pc:spChg>
        <pc:spChg chg="add">
          <ac:chgData name="An" userId="e8d1e19a-7282-482d-b996-9829a191c77b" providerId="ADAL" clId="{3BB0EBE1-D522-42F7-81E8-73E66A73C6F8}" dt="2020-10-02T07:52:50.407" v="958" actId="26606"/>
          <ac:spMkLst>
            <pc:docMk/>
            <pc:sldMk cId="2834979518" sldId="303"/>
            <ac:spMk id="20" creationId="{7A9FF011-88A5-4B89-AD4A-E08820CEE4E8}"/>
          </ac:spMkLst>
        </pc:spChg>
        <pc:grpChg chg="add">
          <ac:chgData name="An" userId="e8d1e19a-7282-482d-b996-9829a191c77b" providerId="ADAL" clId="{3BB0EBE1-D522-42F7-81E8-73E66A73C6F8}" dt="2020-10-02T07:52:50.407" v="958" actId="26606"/>
          <ac:grpSpMkLst>
            <pc:docMk/>
            <pc:sldMk cId="2834979518" sldId="303"/>
            <ac:grpSpMk id="22" creationId="{6BAEAFFD-C82E-4805-8EFA-403C6D826E75}"/>
          </ac:grpSpMkLst>
        </pc:grpChg>
        <pc:picChg chg="add mod ord">
          <ac:chgData name="An" userId="e8d1e19a-7282-482d-b996-9829a191c77b" providerId="ADAL" clId="{3BB0EBE1-D522-42F7-81E8-73E66A73C6F8}" dt="2020-10-02T07:52:50.407" v="958" actId="26606"/>
          <ac:picMkLst>
            <pc:docMk/>
            <pc:sldMk cId="2834979518" sldId="303"/>
            <ac:picMk id="5" creationId="{910BA082-FD4D-4FDE-BA8A-4AA86682B6B8}"/>
          </ac:picMkLst>
        </pc:picChg>
      </pc:sldChg>
      <pc:sldChg chg="addSp delSp modSp new mod setBg modNotesTx">
        <pc:chgData name="An" userId="e8d1e19a-7282-482d-b996-9829a191c77b" providerId="ADAL" clId="{3BB0EBE1-D522-42F7-81E8-73E66A73C6F8}" dt="2020-10-02T08:07:32.985" v="3195" actId="20577"/>
        <pc:sldMkLst>
          <pc:docMk/>
          <pc:sldMk cId="4234760560" sldId="304"/>
        </pc:sldMkLst>
        <pc:spChg chg="mod">
          <ac:chgData name="An" userId="e8d1e19a-7282-482d-b996-9829a191c77b" providerId="ADAL" clId="{3BB0EBE1-D522-42F7-81E8-73E66A73C6F8}" dt="2020-10-02T07:59:49.857" v="1716" actId="20577"/>
          <ac:spMkLst>
            <pc:docMk/>
            <pc:sldMk cId="4234760560" sldId="304"/>
            <ac:spMk id="2" creationId="{117C5565-2635-4EB2-93E3-3897C0294B6B}"/>
          </ac:spMkLst>
        </pc:spChg>
        <pc:spChg chg="del mod">
          <ac:chgData name="An" userId="e8d1e19a-7282-482d-b996-9829a191c77b" providerId="ADAL" clId="{3BB0EBE1-D522-42F7-81E8-73E66A73C6F8}" dt="2020-10-02T07:55:31.532" v="1181" actId="3680"/>
          <ac:spMkLst>
            <pc:docMk/>
            <pc:sldMk cId="4234760560" sldId="304"/>
            <ac:spMk id="3" creationId="{FD8DBA93-A5DB-4C02-9856-74FBFDE4331C}"/>
          </ac:spMkLst>
        </pc:spChg>
        <pc:spChg chg="mod">
          <ac:chgData name="An" userId="e8d1e19a-7282-482d-b996-9829a191c77b" providerId="ADAL" clId="{3BB0EBE1-D522-42F7-81E8-73E66A73C6F8}" dt="2020-10-02T07:54:56.201" v="1131" actId="26606"/>
          <ac:spMkLst>
            <pc:docMk/>
            <pc:sldMk cId="4234760560" sldId="304"/>
            <ac:spMk id="4" creationId="{9C79745F-7F8D-435B-9DF4-3305545DFE86}"/>
          </ac:spMkLst>
        </pc:spChg>
        <pc:spChg chg="add">
          <ac:chgData name="An" userId="e8d1e19a-7282-482d-b996-9829a191c77b" providerId="ADAL" clId="{3BB0EBE1-D522-42F7-81E8-73E66A73C6F8}" dt="2020-10-02T07:54:56.201" v="1131" actId="26606"/>
          <ac:spMkLst>
            <pc:docMk/>
            <pc:sldMk cId="4234760560" sldId="304"/>
            <ac:spMk id="9" creationId="{3C06EAFD-0C69-4B3B-BEA7-E7E11DDF9C43}"/>
          </ac:spMkLst>
        </pc:spChg>
        <pc:spChg chg="add">
          <ac:chgData name="An" userId="e8d1e19a-7282-482d-b996-9829a191c77b" providerId="ADAL" clId="{3BB0EBE1-D522-42F7-81E8-73E66A73C6F8}" dt="2020-10-02T07:54:56.201" v="1131" actId="26606"/>
          <ac:spMkLst>
            <pc:docMk/>
            <pc:sldMk cId="4234760560" sldId="304"/>
            <ac:spMk id="11" creationId="{A4066C89-42FB-4624-9AFE-3A31B36491B5}"/>
          </ac:spMkLst>
        </pc:spChg>
        <pc:spChg chg="add">
          <ac:chgData name="An" userId="e8d1e19a-7282-482d-b996-9829a191c77b" providerId="ADAL" clId="{3BB0EBE1-D522-42F7-81E8-73E66A73C6F8}" dt="2020-10-02T07:54:56.201" v="1131" actId="26606"/>
          <ac:spMkLst>
            <pc:docMk/>
            <pc:sldMk cId="4234760560" sldId="304"/>
            <ac:spMk id="13" creationId="{BA218FBC-B2D6-48CA-9289-C4110162EDAD}"/>
          </ac:spMkLst>
        </pc:spChg>
        <pc:spChg chg="add">
          <ac:chgData name="An" userId="e8d1e19a-7282-482d-b996-9829a191c77b" providerId="ADAL" clId="{3BB0EBE1-D522-42F7-81E8-73E66A73C6F8}" dt="2020-10-02T07:54:56.201" v="1131" actId="26606"/>
          <ac:spMkLst>
            <pc:docMk/>
            <pc:sldMk cId="4234760560" sldId="304"/>
            <ac:spMk id="15" creationId="{2DED9084-49DA-4911-ACB7-5F9E4DEFA039}"/>
          </ac:spMkLst>
        </pc:spChg>
        <pc:graphicFrameChg chg="add mod ord modGraphic">
          <ac:chgData name="An" userId="e8d1e19a-7282-482d-b996-9829a191c77b" providerId="ADAL" clId="{3BB0EBE1-D522-42F7-81E8-73E66A73C6F8}" dt="2020-10-02T07:59:20.941" v="1630" actId="20577"/>
          <ac:graphicFrameMkLst>
            <pc:docMk/>
            <pc:sldMk cId="4234760560" sldId="304"/>
            <ac:graphicFrameMk id="5" creationId="{A78911BA-249B-48E8-8034-D6A381D8CF26}"/>
          </ac:graphicFrameMkLst>
        </pc:graphicFrameChg>
      </pc:sldChg>
      <pc:sldChg chg="addSp delSp modSp new mod ord setBg">
        <pc:chgData name="An" userId="e8d1e19a-7282-482d-b996-9829a191c77b" providerId="ADAL" clId="{3BB0EBE1-D522-42F7-81E8-73E66A73C6F8}" dt="2020-10-02T08:36:27.543" v="4232"/>
        <pc:sldMkLst>
          <pc:docMk/>
          <pc:sldMk cId="2143400977" sldId="305"/>
        </pc:sldMkLst>
        <pc:spChg chg="mod ord">
          <ac:chgData name="An" userId="e8d1e19a-7282-482d-b996-9829a191c77b" providerId="ADAL" clId="{3BB0EBE1-D522-42F7-81E8-73E66A73C6F8}" dt="2020-10-02T08:08:58.474" v="3210" actId="20577"/>
          <ac:spMkLst>
            <pc:docMk/>
            <pc:sldMk cId="2143400977" sldId="305"/>
            <ac:spMk id="2" creationId="{B70D45E1-8236-43D3-9E84-A91DDDD20034}"/>
          </ac:spMkLst>
        </pc:spChg>
        <pc:spChg chg="del">
          <ac:chgData name="An" userId="e8d1e19a-7282-482d-b996-9829a191c77b" providerId="ADAL" clId="{3BB0EBE1-D522-42F7-81E8-73E66A73C6F8}" dt="2020-10-02T08:08:49.062" v="3197"/>
          <ac:spMkLst>
            <pc:docMk/>
            <pc:sldMk cId="2143400977" sldId="305"/>
            <ac:spMk id="3" creationId="{5927A111-21E7-46D1-9F28-628ECB9A6E5A}"/>
          </ac:spMkLst>
        </pc:spChg>
        <pc:spChg chg="mod">
          <ac:chgData name="An" userId="e8d1e19a-7282-482d-b996-9829a191c77b" providerId="ADAL" clId="{3BB0EBE1-D522-42F7-81E8-73E66A73C6F8}" dt="2020-10-02T08:08:52.767" v="3198" actId="26606"/>
          <ac:spMkLst>
            <pc:docMk/>
            <pc:sldMk cId="2143400977" sldId="305"/>
            <ac:spMk id="4" creationId="{6D42BBE7-0EB7-4DE5-9993-17ACF9905F95}"/>
          </ac:spMkLst>
        </pc:spChg>
        <pc:spChg chg="add mod">
          <ac:chgData name="An" userId="e8d1e19a-7282-482d-b996-9829a191c77b" providerId="ADAL" clId="{3BB0EBE1-D522-42F7-81E8-73E66A73C6F8}" dt="2020-10-02T08:21:57.215" v="3436" actId="115"/>
          <ac:spMkLst>
            <pc:docMk/>
            <pc:sldMk cId="2143400977" sldId="305"/>
            <ac:spMk id="9" creationId="{4DE165A5-49BF-479A-80C8-9EDAC2ECFAE3}"/>
          </ac:spMkLst>
        </pc:spChg>
        <pc:spChg chg="add">
          <ac:chgData name="An" userId="e8d1e19a-7282-482d-b996-9829a191c77b" providerId="ADAL" clId="{3BB0EBE1-D522-42F7-81E8-73E66A73C6F8}" dt="2020-10-02T08:08:52.767" v="3198" actId="26606"/>
          <ac:spMkLst>
            <pc:docMk/>
            <pc:sldMk cId="2143400977" sldId="305"/>
            <ac:spMk id="12" creationId="{04015B9C-179F-43A5-894D-58193B6A8445}"/>
          </ac:spMkLst>
        </pc:spChg>
        <pc:grpChg chg="add">
          <ac:chgData name="An" userId="e8d1e19a-7282-482d-b996-9829a191c77b" providerId="ADAL" clId="{3BB0EBE1-D522-42F7-81E8-73E66A73C6F8}" dt="2020-10-02T08:08:52.767" v="3198" actId="26606"/>
          <ac:grpSpMkLst>
            <pc:docMk/>
            <pc:sldMk cId="2143400977" sldId="305"/>
            <ac:grpSpMk id="14" creationId="{66F85F57-956F-40FF-BE22-C6EB6E36C986}"/>
          </ac:grpSpMkLst>
        </pc:grpChg>
        <pc:picChg chg="add mod">
          <ac:chgData name="An" userId="e8d1e19a-7282-482d-b996-9829a191c77b" providerId="ADAL" clId="{3BB0EBE1-D522-42F7-81E8-73E66A73C6F8}" dt="2020-10-02T08:08:52.767" v="3198" actId="26606"/>
          <ac:picMkLst>
            <pc:docMk/>
            <pc:sldMk cId="2143400977" sldId="305"/>
            <ac:picMk id="5" creationId="{F955D485-2516-468C-AF23-8E263F570867}"/>
          </ac:picMkLst>
        </pc:picChg>
      </pc:sldChg>
      <pc:sldChg chg="addSp delSp modSp new mod ord setBg">
        <pc:chgData name="An" userId="e8d1e19a-7282-482d-b996-9829a191c77b" providerId="ADAL" clId="{3BB0EBE1-D522-42F7-81E8-73E66A73C6F8}" dt="2020-10-02T08:36:55.719" v="4282" actId="207"/>
        <pc:sldMkLst>
          <pc:docMk/>
          <pc:sldMk cId="3547476198" sldId="306"/>
        </pc:sldMkLst>
        <pc:spChg chg="mod">
          <ac:chgData name="An" userId="e8d1e19a-7282-482d-b996-9829a191c77b" providerId="ADAL" clId="{3BB0EBE1-D522-42F7-81E8-73E66A73C6F8}" dt="2020-10-02T08:35:56.341" v="4226" actId="20577"/>
          <ac:spMkLst>
            <pc:docMk/>
            <pc:sldMk cId="3547476198" sldId="306"/>
            <ac:spMk id="2" creationId="{9160B6CD-CA07-4521-8DCC-A55FC3189228}"/>
          </ac:spMkLst>
        </pc:spChg>
        <pc:spChg chg="del">
          <ac:chgData name="An" userId="e8d1e19a-7282-482d-b996-9829a191c77b" providerId="ADAL" clId="{3BB0EBE1-D522-42F7-81E8-73E66A73C6F8}" dt="2020-10-02T08:13:18.906" v="3408"/>
          <ac:spMkLst>
            <pc:docMk/>
            <pc:sldMk cId="3547476198" sldId="306"/>
            <ac:spMk id="3" creationId="{E857EB21-73BF-4CFC-8A5D-1D89FBE246BE}"/>
          </ac:spMkLst>
        </pc:spChg>
        <pc:spChg chg="mod">
          <ac:chgData name="An" userId="e8d1e19a-7282-482d-b996-9829a191c77b" providerId="ADAL" clId="{3BB0EBE1-D522-42F7-81E8-73E66A73C6F8}" dt="2020-10-02T08:13:25.022" v="3409" actId="26606"/>
          <ac:spMkLst>
            <pc:docMk/>
            <pc:sldMk cId="3547476198" sldId="306"/>
            <ac:spMk id="4" creationId="{AE7C3A9A-51E0-4207-9F96-8529B2AE9826}"/>
          </ac:spMkLst>
        </pc:spChg>
        <pc:spChg chg="add mod">
          <ac:chgData name="An" userId="e8d1e19a-7282-482d-b996-9829a191c77b" providerId="ADAL" clId="{3BB0EBE1-D522-42F7-81E8-73E66A73C6F8}" dt="2020-10-02T08:36:55.719" v="4282" actId="207"/>
          <ac:spMkLst>
            <pc:docMk/>
            <pc:sldMk cId="3547476198" sldId="306"/>
            <ac:spMk id="9" creationId="{EB8FE3BD-D7A9-4A39-87E7-3949152F2CDE}"/>
          </ac:spMkLst>
        </pc:spChg>
        <pc:picChg chg="add mod">
          <ac:chgData name="An" userId="e8d1e19a-7282-482d-b996-9829a191c77b" providerId="ADAL" clId="{3BB0EBE1-D522-42F7-81E8-73E66A73C6F8}" dt="2020-10-02T08:13:25.022" v="3409" actId="26606"/>
          <ac:picMkLst>
            <pc:docMk/>
            <pc:sldMk cId="3547476198" sldId="306"/>
            <ac:picMk id="5" creationId="{9262159B-B99D-4206-9421-7F76267FFA0D}"/>
          </ac:picMkLst>
        </pc:picChg>
      </pc:sldChg>
      <pc:sldChg chg="addSp modSp new mod setBg modNotesTx">
        <pc:chgData name="An" userId="e8d1e19a-7282-482d-b996-9829a191c77b" providerId="ADAL" clId="{3BB0EBE1-D522-42F7-81E8-73E66A73C6F8}" dt="2020-10-02T08:31:27.327" v="4164" actId="20577"/>
        <pc:sldMkLst>
          <pc:docMk/>
          <pc:sldMk cId="4284156357" sldId="307"/>
        </pc:sldMkLst>
        <pc:spChg chg="mod">
          <ac:chgData name="An" userId="e8d1e19a-7282-482d-b996-9829a191c77b" providerId="ADAL" clId="{3BB0EBE1-D522-42F7-81E8-73E66A73C6F8}" dt="2020-10-02T08:28:32.746" v="3722" actId="20577"/>
          <ac:spMkLst>
            <pc:docMk/>
            <pc:sldMk cId="4284156357" sldId="307"/>
            <ac:spMk id="2" creationId="{3D5FBB8D-6C19-419D-939B-766D1210104E}"/>
          </ac:spMkLst>
        </pc:spChg>
        <pc:spChg chg="mod">
          <ac:chgData name="An" userId="e8d1e19a-7282-482d-b996-9829a191c77b" providerId="ADAL" clId="{3BB0EBE1-D522-42F7-81E8-73E66A73C6F8}" dt="2020-10-02T08:31:27.327" v="4164" actId="20577"/>
          <ac:spMkLst>
            <pc:docMk/>
            <pc:sldMk cId="4284156357" sldId="307"/>
            <ac:spMk id="3" creationId="{8588F948-1BA1-47F6-9746-375BD0EC9C5A}"/>
          </ac:spMkLst>
        </pc:spChg>
        <pc:spChg chg="mod ord">
          <ac:chgData name="An" userId="e8d1e19a-7282-482d-b996-9829a191c77b" providerId="ADAL" clId="{3BB0EBE1-D522-42F7-81E8-73E66A73C6F8}" dt="2020-10-02T08:28:24.502" v="3703" actId="26606"/>
          <ac:spMkLst>
            <pc:docMk/>
            <pc:sldMk cId="4284156357" sldId="307"/>
            <ac:spMk id="4" creationId="{86C626F0-39B3-47FC-A44E-DFBFB7D1ED25}"/>
          </ac:spMkLst>
        </pc:spChg>
        <pc:spChg chg="add">
          <ac:chgData name="An" userId="e8d1e19a-7282-482d-b996-9829a191c77b" providerId="ADAL" clId="{3BB0EBE1-D522-42F7-81E8-73E66A73C6F8}" dt="2020-10-02T08:28:24.502" v="3703" actId="26606"/>
          <ac:spMkLst>
            <pc:docMk/>
            <pc:sldMk cId="4284156357" sldId="307"/>
            <ac:spMk id="10" creationId="{CD508391-0C7C-4FC3-B566-1D7584AB55F5}"/>
          </ac:spMkLst>
        </pc:spChg>
        <pc:grpChg chg="add">
          <ac:chgData name="An" userId="e8d1e19a-7282-482d-b996-9829a191c77b" providerId="ADAL" clId="{3BB0EBE1-D522-42F7-81E8-73E66A73C6F8}" dt="2020-10-02T08:28:24.502" v="3703" actId="26606"/>
          <ac:grpSpMkLst>
            <pc:docMk/>
            <pc:sldMk cId="4284156357" sldId="307"/>
            <ac:grpSpMk id="12" creationId="{BDCAC16B-C491-4A46-9272-A272F8DE18A5}"/>
          </ac:grpSpMkLst>
        </pc:grpChg>
        <pc:picChg chg="add mod">
          <ac:chgData name="An" userId="e8d1e19a-7282-482d-b996-9829a191c77b" providerId="ADAL" clId="{3BB0EBE1-D522-42F7-81E8-73E66A73C6F8}" dt="2020-10-02T08:28:24.502" v="3703" actId="26606"/>
          <ac:picMkLst>
            <pc:docMk/>
            <pc:sldMk cId="4284156357" sldId="307"/>
            <ac:picMk id="5" creationId="{A573C551-836E-4983-A107-7B47457B605A}"/>
          </ac:picMkLst>
        </pc:picChg>
      </pc:sldChg>
      <pc:sldChg chg="addSp modSp new mod setBg">
        <pc:chgData name="An" userId="e8d1e19a-7282-482d-b996-9829a191c77b" providerId="ADAL" clId="{3BB0EBE1-D522-42F7-81E8-73E66A73C6F8}" dt="2020-10-02T08:33:48.158" v="4216" actId="20577"/>
        <pc:sldMkLst>
          <pc:docMk/>
          <pc:sldMk cId="2964632927" sldId="308"/>
        </pc:sldMkLst>
        <pc:spChg chg="mod">
          <ac:chgData name="An" userId="e8d1e19a-7282-482d-b996-9829a191c77b" providerId="ADAL" clId="{3BB0EBE1-D522-42F7-81E8-73E66A73C6F8}" dt="2020-10-02T08:33:42.292" v="4215" actId="26606"/>
          <ac:spMkLst>
            <pc:docMk/>
            <pc:sldMk cId="2964632927" sldId="308"/>
            <ac:spMk id="2" creationId="{D0DBE9C6-ABFA-48C6-BB2A-CC1227DD0BEF}"/>
          </ac:spMkLst>
        </pc:spChg>
        <pc:spChg chg="mod">
          <ac:chgData name="An" userId="e8d1e19a-7282-482d-b996-9829a191c77b" providerId="ADAL" clId="{3BB0EBE1-D522-42F7-81E8-73E66A73C6F8}" dt="2020-10-02T08:33:48.158" v="4216" actId="20577"/>
          <ac:spMkLst>
            <pc:docMk/>
            <pc:sldMk cId="2964632927" sldId="308"/>
            <ac:spMk id="3" creationId="{AB63B036-B351-424F-B1A0-1AEE31D3A9A4}"/>
          </ac:spMkLst>
        </pc:spChg>
        <pc:spChg chg="mod ord">
          <ac:chgData name="An" userId="e8d1e19a-7282-482d-b996-9829a191c77b" providerId="ADAL" clId="{3BB0EBE1-D522-42F7-81E8-73E66A73C6F8}" dt="2020-10-02T08:33:42.292" v="4215" actId="26606"/>
          <ac:spMkLst>
            <pc:docMk/>
            <pc:sldMk cId="2964632927" sldId="308"/>
            <ac:spMk id="4" creationId="{BF55F73F-7C2D-41B9-9AD3-718EE20D05B6}"/>
          </ac:spMkLst>
        </pc:spChg>
        <pc:spChg chg="add">
          <ac:chgData name="An" userId="e8d1e19a-7282-482d-b996-9829a191c77b" providerId="ADAL" clId="{3BB0EBE1-D522-42F7-81E8-73E66A73C6F8}" dt="2020-10-02T08:33:42.292" v="4215" actId="26606"/>
          <ac:spMkLst>
            <pc:docMk/>
            <pc:sldMk cId="2964632927" sldId="308"/>
            <ac:spMk id="10" creationId="{B8CE2A87-DBA0-4B0D-98B6-FA36B850BA75}"/>
          </ac:spMkLst>
        </pc:spChg>
        <pc:grpChg chg="add">
          <ac:chgData name="An" userId="e8d1e19a-7282-482d-b996-9829a191c77b" providerId="ADAL" clId="{3BB0EBE1-D522-42F7-81E8-73E66A73C6F8}" dt="2020-10-02T08:33:42.292" v="4215" actId="26606"/>
          <ac:grpSpMkLst>
            <pc:docMk/>
            <pc:sldMk cId="2964632927" sldId="308"/>
            <ac:grpSpMk id="12" creationId="{3F4FDEC5-B98A-4D9F-BB63-FA5A1ED9D3BB}"/>
          </ac:grpSpMkLst>
        </pc:grpChg>
        <pc:picChg chg="add mod">
          <ac:chgData name="An" userId="e8d1e19a-7282-482d-b996-9829a191c77b" providerId="ADAL" clId="{3BB0EBE1-D522-42F7-81E8-73E66A73C6F8}" dt="2020-10-02T08:33:42.292" v="4215" actId="26606"/>
          <ac:picMkLst>
            <pc:docMk/>
            <pc:sldMk cId="2964632927" sldId="308"/>
            <ac:picMk id="5" creationId="{008D9E84-C918-4179-97C2-41FD5A3A7B4A}"/>
          </ac:picMkLst>
        </pc:picChg>
      </pc:sldChg>
      <pc:sldChg chg="addSp delSp modSp new mod setBg modNotesTx">
        <pc:chgData name="An" userId="e8d1e19a-7282-482d-b996-9829a191c77b" providerId="ADAL" clId="{3BB0EBE1-D522-42F7-81E8-73E66A73C6F8}" dt="2020-10-02T09:00:03.395" v="5724" actId="20577"/>
        <pc:sldMkLst>
          <pc:docMk/>
          <pc:sldMk cId="435355535" sldId="309"/>
        </pc:sldMkLst>
        <pc:spChg chg="mod ord">
          <ac:chgData name="An" userId="e8d1e19a-7282-482d-b996-9829a191c77b" providerId="ADAL" clId="{3BB0EBE1-D522-42F7-81E8-73E66A73C6F8}" dt="2020-10-02T08:52:18.474" v="5311" actId="20577"/>
          <ac:spMkLst>
            <pc:docMk/>
            <pc:sldMk cId="435355535" sldId="309"/>
            <ac:spMk id="2" creationId="{638824EA-077D-4457-9EF4-54E39A0C07E3}"/>
          </ac:spMkLst>
        </pc:spChg>
        <pc:spChg chg="del">
          <ac:chgData name="An" userId="e8d1e19a-7282-482d-b996-9829a191c77b" providerId="ADAL" clId="{3BB0EBE1-D522-42F7-81E8-73E66A73C6F8}" dt="2020-10-02T08:44:24.367" v="4323"/>
          <ac:spMkLst>
            <pc:docMk/>
            <pc:sldMk cId="435355535" sldId="309"/>
            <ac:spMk id="3" creationId="{1A59F943-494C-4842-B216-129237805254}"/>
          </ac:spMkLst>
        </pc:spChg>
        <pc:spChg chg="mod">
          <ac:chgData name="An" userId="e8d1e19a-7282-482d-b996-9829a191c77b" providerId="ADAL" clId="{3BB0EBE1-D522-42F7-81E8-73E66A73C6F8}" dt="2020-10-02T08:44:27.611" v="4324" actId="26606"/>
          <ac:spMkLst>
            <pc:docMk/>
            <pc:sldMk cId="435355535" sldId="309"/>
            <ac:spMk id="4" creationId="{47085C28-51DC-462F-A2B1-2C25CFCD87F6}"/>
          </ac:spMkLst>
        </pc:spChg>
        <pc:spChg chg="add mod">
          <ac:chgData name="An" userId="e8d1e19a-7282-482d-b996-9829a191c77b" providerId="ADAL" clId="{3BB0EBE1-D522-42F7-81E8-73E66A73C6F8}" dt="2020-10-02T08:59:04.106" v="5555" actId="20577"/>
          <ac:spMkLst>
            <pc:docMk/>
            <pc:sldMk cId="435355535" sldId="309"/>
            <ac:spMk id="9" creationId="{8A0F5C2E-ABB2-49FF-A797-EEEB5F1FD3F9}"/>
          </ac:spMkLst>
        </pc:spChg>
        <pc:spChg chg="add">
          <ac:chgData name="An" userId="e8d1e19a-7282-482d-b996-9829a191c77b" providerId="ADAL" clId="{3BB0EBE1-D522-42F7-81E8-73E66A73C6F8}" dt="2020-10-02T08:44:27.611" v="4324" actId="26606"/>
          <ac:spMkLst>
            <pc:docMk/>
            <pc:sldMk cId="435355535" sldId="309"/>
            <ac:spMk id="12" creationId="{7A9FF011-88A5-4B89-AD4A-E08820CEE4E8}"/>
          </ac:spMkLst>
        </pc:spChg>
        <pc:grpChg chg="add">
          <ac:chgData name="An" userId="e8d1e19a-7282-482d-b996-9829a191c77b" providerId="ADAL" clId="{3BB0EBE1-D522-42F7-81E8-73E66A73C6F8}" dt="2020-10-02T08:44:27.611" v="4324" actId="26606"/>
          <ac:grpSpMkLst>
            <pc:docMk/>
            <pc:sldMk cId="435355535" sldId="309"/>
            <ac:grpSpMk id="14" creationId="{6BAEAFFD-C82E-4805-8EFA-403C6D826E75}"/>
          </ac:grpSpMkLst>
        </pc:grpChg>
        <pc:picChg chg="add mod">
          <ac:chgData name="An" userId="e8d1e19a-7282-482d-b996-9829a191c77b" providerId="ADAL" clId="{3BB0EBE1-D522-42F7-81E8-73E66A73C6F8}" dt="2020-10-02T08:44:27.611" v="4324" actId="26606"/>
          <ac:picMkLst>
            <pc:docMk/>
            <pc:sldMk cId="435355535" sldId="309"/>
            <ac:picMk id="5" creationId="{A7C77803-6BC0-4C65-82DF-A8560E7ABF07}"/>
          </ac:picMkLst>
        </pc:picChg>
      </pc:sldChg>
      <pc:sldChg chg="add del">
        <pc:chgData name="An" userId="e8d1e19a-7282-482d-b996-9829a191c77b" providerId="ADAL" clId="{3BB0EBE1-D522-42F7-81E8-73E66A73C6F8}" dt="2020-10-02T08:45:11.074" v="4326" actId="47"/>
        <pc:sldMkLst>
          <pc:docMk/>
          <pc:sldMk cId="1059099491" sldId="310"/>
        </pc:sldMkLst>
      </pc:sldChg>
      <pc:sldChg chg="addSp delSp modSp new del mod setBg">
        <pc:chgData name="An" userId="e8d1e19a-7282-482d-b996-9829a191c77b" providerId="ADAL" clId="{3BB0EBE1-D522-42F7-81E8-73E66A73C6F8}" dt="2020-10-02T08:48:27.241" v="4807" actId="47"/>
        <pc:sldMkLst>
          <pc:docMk/>
          <pc:sldMk cId="1689142044" sldId="310"/>
        </pc:sldMkLst>
        <pc:spChg chg="del mod">
          <ac:chgData name="An" userId="e8d1e19a-7282-482d-b996-9829a191c77b" providerId="ADAL" clId="{3BB0EBE1-D522-42F7-81E8-73E66A73C6F8}" dt="2020-10-02T08:45:51.502" v="4332" actId="478"/>
          <ac:spMkLst>
            <pc:docMk/>
            <pc:sldMk cId="1689142044" sldId="310"/>
            <ac:spMk id="2" creationId="{29AEDFDD-BACF-4D6A-A4A7-0E80A1B3DCDB}"/>
          </ac:spMkLst>
        </pc:spChg>
        <pc:spChg chg="del mod">
          <ac:chgData name="An" userId="e8d1e19a-7282-482d-b996-9829a191c77b" providerId="ADAL" clId="{3BB0EBE1-D522-42F7-81E8-73E66A73C6F8}" dt="2020-10-02T08:45:39.482" v="4329" actId="931"/>
          <ac:spMkLst>
            <pc:docMk/>
            <pc:sldMk cId="1689142044" sldId="310"/>
            <ac:spMk id="3" creationId="{FA229E0D-1EBE-4C42-A9F1-EEBFEF14DBAD}"/>
          </ac:spMkLst>
        </pc:spChg>
        <pc:spChg chg="mod">
          <ac:chgData name="An" userId="e8d1e19a-7282-482d-b996-9829a191c77b" providerId="ADAL" clId="{3BB0EBE1-D522-42F7-81E8-73E66A73C6F8}" dt="2020-10-02T08:45:25.368" v="4328" actId="26606"/>
          <ac:spMkLst>
            <pc:docMk/>
            <pc:sldMk cId="1689142044" sldId="310"/>
            <ac:spMk id="4" creationId="{1915DAA8-74DB-4B17-A85E-A430FC14F1DD}"/>
          </ac:spMkLst>
        </pc:spChg>
        <pc:spChg chg="add">
          <ac:chgData name="An" userId="e8d1e19a-7282-482d-b996-9829a191c77b" providerId="ADAL" clId="{3BB0EBE1-D522-42F7-81E8-73E66A73C6F8}" dt="2020-10-02T08:45:25.368" v="4328" actId="26606"/>
          <ac:spMkLst>
            <pc:docMk/>
            <pc:sldMk cId="1689142044" sldId="310"/>
            <ac:spMk id="9" creationId="{5118BA95-03E7-41B7-B442-0AF8C0A7FF68}"/>
          </ac:spMkLst>
        </pc:spChg>
        <pc:spChg chg="add">
          <ac:chgData name="An" userId="e8d1e19a-7282-482d-b996-9829a191c77b" providerId="ADAL" clId="{3BB0EBE1-D522-42F7-81E8-73E66A73C6F8}" dt="2020-10-02T08:45:25.368" v="4328" actId="26606"/>
          <ac:spMkLst>
            <pc:docMk/>
            <pc:sldMk cId="1689142044" sldId="310"/>
            <ac:spMk id="15" creationId="{AD9B3EAD-A2B3-42C4-927C-3455E3E69EE6}"/>
          </ac:spMkLst>
        </pc:spChg>
        <pc:grpChg chg="add">
          <ac:chgData name="An" userId="e8d1e19a-7282-482d-b996-9829a191c77b" providerId="ADAL" clId="{3BB0EBE1-D522-42F7-81E8-73E66A73C6F8}" dt="2020-10-02T08:45:25.368" v="4328" actId="26606"/>
          <ac:grpSpMkLst>
            <pc:docMk/>
            <pc:sldMk cId="1689142044" sldId="310"/>
            <ac:grpSpMk id="11" creationId="{E799C3D5-7D55-4046-808C-F290F456D6EF}"/>
          </ac:grpSpMkLst>
        </pc:grpChg>
        <pc:picChg chg="add mod">
          <ac:chgData name="An" userId="e8d1e19a-7282-482d-b996-9829a191c77b" providerId="ADAL" clId="{3BB0EBE1-D522-42F7-81E8-73E66A73C6F8}" dt="2020-10-02T08:46:24.128" v="4373" actId="14100"/>
          <ac:picMkLst>
            <pc:docMk/>
            <pc:sldMk cId="1689142044" sldId="310"/>
            <ac:picMk id="6" creationId="{73810A1B-365A-4AF7-A51D-FA746C2C790C}"/>
          </ac:picMkLst>
        </pc:picChg>
      </pc:sldChg>
      <pc:sldChg chg="addSp delSp modSp new mod setBg">
        <pc:chgData name="An" userId="e8d1e19a-7282-482d-b996-9829a191c77b" providerId="ADAL" clId="{3BB0EBE1-D522-42F7-81E8-73E66A73C6F8}" dt="2020-10-02T08:48:20.927" v="4806" actId="114"/>
        <pc:sldMkLst>
          <pc:docMk/>
          <pc:sldMk cId="2242527851" sldId="311"/>
        </pc:sldMkLst>
        <pc:spChg chg="del mod">
          <ac:chgData name="An" userId="e8d1e19a-7282-482d-b996-9829a191c77b" providerId="ADAL" clId="{3BB0EBE1-D522-42F7-81E8-73E66A73C6F8}" dt="2020-10-02T08:46:48.234" v="4390" actId="478"/>
          <ac:spMkLst>
            <pc:docMk/>
            <pc:sldMk cId="2242527851" sldId="311"/>
            <ac:spMk id="2" creationId="{46A764DF-B181-4E96-8FF8-06D6608AF8BF}"/>
          </ac:spMkLst>
        </pc:spChg>
        <pc:spChg chg="mod">
          <ac:chgData name="An" userId="e8d1e19a-7282-482d-b996-9829a191c77b" providerId="ADAL" clId="{3BB0EBE1-D522-42F7-81E8-73E66A73C6F8}" dt="2020-10-02T08:48:20.927" v="4806" actId="114"/>
          <ac:spMkLst>
            <pc:docMk/>
            <pc:sldMk cId="2242527851" sldId="311"/>
            <ac:spMk id="3" creationId="{2554BB8D-2FDE-47B0-913A-7004DF178ECB}"/>
          </ac:spMkLst>
        </pc:spChg>
        <pc:spChg chg="mod">
          <ac:chgData name="An" userId="e8d1e19a-7282-482d-b996-9829a191c77b" providerId="ADAL" clId="{3BB0EBE1-D522-42F7-81E8-73E66A73C6F8}" dt="2020-10-02T08:46:34.988" v="4375" actId="26606"/>
          <ac:spMkLst>
            <pc:docMk/>
            <pc:sldMk cId="2242527851" sldId="311"/>
            <ac:spMk id="4" creationId="{68C3F859-438E-4952-B962-DFD5CE851497}"/>
          </ac:spMkLst>
        </pc:spChg>
        <pc:spChg chg="add">
          <ac:chgData name="An" userId="e8d1e19a-7282-482d-b996-9829a191c77b" providerId="ADAL" clId="{3BB0EBE1-D522-42F7-81E8-73E66A73C6F8}" dt="2020-10-02T08:46:34.988" v="4375" actId="26606"/>
          <ac:spMkLst>
            <pc:docMk/>
            <pc:sldMk cId="2242527851" sldId="311"/>
            <ac:spMk id="9" creationId="{5118BA95-03E7-41B7-B442-0AF8C0A7FF68}"/>
          </ac:spMkLst>
        </pc:spChg>
        <pc:spChg chg="add">
          <ac:chgData name="An" userId="e8d1e19a-7282-482d-b996-9829a191c77b" providerId="ADAL" clId="{3BB0EBE1-D522-42F7-81E8-73E66A73C6F8}" dt="2020-10-02T08:46:34.988" v="4375" actId="26606"/>
          <ac:spMkLst>
            <pc:docMk/>
            <pc:sldMk cId="2242527851" sldId="311"/>
            <ac:spMk id="15" creationId="{AD9B3EAD-A2B3-42C4-927C-3455E3E69EE6}"/>
          </ac:spMkLst>
        </pc:spChg>
        <pc:grpChg chg="add">
          <ac:chgData name="An" userId="e8d1e19a-7282-482d-b996-9829a191c77b" providerId="ADAL" clId="{3BB0EBE1-D522-42F7-81E8-73E66A73C6F8}" dt="2020-10-02T08:46:34.988" v="4375" actId="26606"/>
          <ac:grpSpMkLst>
            <pc:docMk/>
            <pc:sldMk cId="2242527851" sldId="311"/>
            <ac:grpSpMk id="11" creationId="{E799C3D5-7D55-4046-808C-F290F456D6EF}"/>
          </ac:grpSpMkLst>
        </pc:grpChg>
        <pc:picChg chg="add mod">
          <ac:chgData name="An" userId="e8d1e19a-7282-482d-b996-9829a191c77b" providerId="ADAL" clId="{3BB0EBE1-D522-42F7-81E8-73E66A73C6F8}" dt="2020-10-02T08:46:48.679" v="4391"/>
          <ac:picMkLst>
            <pc:docMk/>
            <pc:sldMk cId="2242527851" sldId="311"/>
            <ac:picMk id="10" creationId="{64926050-2CC3-43B9-BF18-EB8DC2AF3DDA}"/>
          </ac:picMkLst>
        </pc:picChg>
      </pc:sldChg>
      <pc:sldChg chg="modSp new mod ord">
        <pc:chgData name="An" userId="e8d1e19a-7282-482d-b996-9829a191c77b" providerId="ADAL" clId="{3BB0EBE1-D522-42F7-81E8-73E66A73C6F8}" dt="2020-10-02T09:21:31.230" v="5743" actId="20577"/>
        <pc:sldMkLst>
          <pc:docMk/>
          <pc:sldMk cId="3261460597" sldId="312"/>
        </pc:sldMkLst>
        <pc:spChg chg="mod">
          <ac:chgData name="An" userId="e8d1e19a-7282-482d-b996-9829a191c77b" providerId="ADAL" clId="{3BB0EBE1-D522-42F7-81E8-73E66A73C6F8}" dt="2020-10-02T08:48:36.007" v="4825" actId="20577"/>
          <ac:spMkLst>
            <pc:docMk/>
            <pc:sldMk cId="3261460597" sldId="312"/>
            <ac:spMk id="2" creationId="{8EFAAFED-ED8B-4A6E-9680-8242381EEDC9}"/>
          </ac:spMkLst>
        </pc:spChg>
        <pc:spChg chg="mod">
          <ac:chgData name="An" userId="e8d1e19a-7282-482d-b996-9829a191c77b" providerId="ADAL" clId="{3BB0EBE1-D522-42F7-81E8-73E66A73C6F8}" dt="2020-10-02T09:21:31.230" v="5743" actId="20577"/>
          <ac:spMkLst>
            <pc:docMk/>
            <pc:sldMk cId="3261460597" sldId="312"/>
            <ac:spMk id="3" creationId="{FDD9966C-0E7C-4BD0-A3B8-13A5365818AC}"/>
          </ac:spMkLst>
        </pc:spChg>
      </pc:sldChg>
    </pc:docChg>
  </pc:docChgLst>
  <pc:docChgLst>
    <pc:chgData name="An" userId="e8d1e19a-7282-482d-b996-9829a191c77b" providerId="ADAL" clId="{BF391D73-C84A-4025-98C0-0F17092ACD22}"/>
    <pc:docChg chg="undo custSel addSld delSld modSld">
      <pc:chgData name="An" userId="e8d1e19a-7282-482d-b996-9829a191c77b" providerId="ADAL" clId="{BF391D73-C84A-4025-98C0-0F17092ACD22}" dt="2020-11-02T14:30:06.037" v="119" actId="20577"/>
      <pc:docMkLst>
        <pc:docMk/>
      </pc:docMkLst>
      <pc:sldChg chg="modSp mod">
        <pc:chgData name="An" userId="e8d1e19a-7282-482d-b996-9829a191c77b" providerId="ADAL" clId="{BF391D73-C84A-4025-98C0-0F17092ACD22}" dt="2020-11-02T14:28:01.034" v="26" actId="207"/>
        <pc:sldMkLst>
          <pc:docMk/>
          <pc:sldMk cId="2143400977" sldId="305"/>
        </pc:sldMkLst>
        <pc:spChg chg="mod">
          <ac:chgData name="An" userId="e8d1e19a-7282-482d-b996-9829a191c77b" providerId="ADAL" clId="{BF391D73-C84A-4025-98C0-0F17092ACD22}" dt="2020-11-02T14:28:01.034" v="26" actId="207"/>
          <ac:spMkLst>
            <pc:docMk/>
            <pc:sldMk cId="2143400977" sldId="305"/>
            <ac:spMk id="9" creationId="{4DE165A5-49BF-479A-80C8-9EDAC2ECFAE3}"/>
          </ac:spMkLst>
        </pc:spChg>
      </pc:sldChg>
      <pc:sldChg chg="modSp mod">
        <pc:chgData name="An" userId="e8d1e19a-7282-482d-b996-9829a191c77b" providerId="ADAL" clId="{BF391D73-C84A-4025-98C0-0F17092ACD22}" dt="2020-11-02T14:27:44.513" v="0" actId="20577"/>
        <pc:sldMkLst>
          <pc:docMk/>
          <pc:sldMk cId="3547476198" sldId="306"/>
        </pc:sldMkLst>
        <pc:spChg chg="mod">
          <ac:chgData name="An" userId="e8d1e19a-7282-482d-b996-9829a191c77b" providerId="ADAL" clId="{BF391D73-C84A-4025-98C0-0F17092ACD22}" dt="2020-11-02T14:27:44.513" v="0" actId="20577"/>
          <ac:spMkLst>
            <pc:docMk/>
            <pc:sldMk cId="3547476198" sldId="306"/>
            <ac:spMk id="9" creationId="{EB8FE3BD-D7A9-4A39-87E7-3949152F2CDE}"/>
          </ac:spMkLst>
        </pc:spChg>
      </pc:sldChg>
      <pc:sldChg chg="modSp mod">
        <pc:chgData name="An" userId="e8d1e19a-7282-482d-b996-9829a191c77b" providerId="ADAL" clId="{BF391D73-C84A-4025-98C0-0F17092ACD22}" dt="2020-11-02T14:28:33.881" v="28" actId="207"/>
        <pc:sldMkLst>
          <pc:docMk/>
          <pc:sldMk cId="435355535" sldId="309"/>
        </pc:sldMkLst>
        <pc:spChg chg="mod">
          <ac:chgData name="An" userId="e8d1e19a-7282-482d-b996-9829a191c77b" providerId="ADAL" clId="{BF391D73-C84A-4025-98C0-0F17092ACD22}" dt="2020-11-02T14:28:33.881" v="28" actId="207"/>
          <ac:spMkLst>
            <pc:docMk/>
            <pc:sldMk cId="435355535" sldId="309"/>
            <ac:spMk id="9" creationId="{8A0F5C2E-ABB2-49FF-A797-EEEB5F1FD3F9}"/>
          </ac:spMkLst>
        </pc:spChg>
      </pc:sldChg>
      <pc:sldChg chg="modSp new del mod">
        <pc:chgData name="An" userId="e8d1e19a-7282-482d-b996-9829a191c77b" providerId="ADAL" clId="{BF391D73-C84A-4025-98C0-0F17092ACD22}" dt="2020-11-02T14:29:20.317" v="63" actId="47"/>
        <pc:sldMkLst>
          <pc:docMk/>
          <pc:sldMk cId="3829623640" sldId="313"/>
        </pc:sldMkLst>
        <pc:spChg chg="mod">
          <ac:chgData name="An" userId="e8d1e19a-7282-482d-b996-9829a191c77b" providerId="ADAL" clId="{BF391D73-C84A-4025-98C0-0F17092ACD22}" dt="2020-11-02T14:28:49.073" v="61" actId="20577"/>
          <ac:spMkLst>
            <pc:docMk/>
            <pc:sldMk cId="3829623640" sldId="313"/>
            <ac:spMk id="2" creationId="{20CF66F7-CAA3-486A-92BE-E917E2226C75}"/>
          </ac:spMkLst>
        </pc:spChg>
      </pc:sldChg>
      <pc:sldChg chg="modSp new mod">
        <pc:chgData name="An" userId="e8d1e19a-7282-482d-b996-9829a191c77b" providerId="ADAL" clId="{BF391D73-C84A-4025-98C0-0F17092ACD22}" dt="2020-11-02T14:30:06.037" v="119" actId="20577"/>
        <pc:sldMkLst>
          <pc:docMk/>
          <pc:sldMk cId="3027332636" sldId="314"/>
        </pc:sldMkLst>
        <pc:spChg chg="mod">
          <ac:chgData name="An" userId="e8d1e19a-7282-482d-b996-9829a191c77b" providerId="ADAL" clId="{BF391D73-C84A-4025-98C0-0F17092ACD22}" dt="2020-11-02T14:29:25.110" v="89" actId="20577"/>
          <ac:spMkLst>
            <pc:docMk/>
            <pc:sldMk cId="3027332636" sldId="314"/>
            <ac:spMk id="2" creationId="{86A2B657-E196-49A7-9473-87561B475E77}"/>
          </ac:spMkLst>
        </pc:spChg>
        <pc:spChg chg="mod">
          <ac:chgData name="An" userId="e8d1e19a-7282-482d-b996-9829a191c77b" providerId="ADAL" clId="{BF391D73-C84A-4025-98C0-0F17092ACD22}" dt="2020-11-02T14:30:06.037" v="119" actId="20577"/>
          <ac:spMkLst>
            <pc:docMk/>
            <pc:sldMk cId="3027332636" sldId="314"/>
            <ac:spMk id="3" creationId="{C508E22B-4265-4D55-A57A-AA22248CB60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F8D290-1EE8-4136-84E2-A2E293F075E7}" type="datetimeFigureOut">
              <a:rPr lang="nl-BE" smtClean="0"/>
              <a:t>19/03/2021</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A22460-D671-4AA0-9217-1ADCF2487DAD}" type="slidenum">
              <a:rPr lang="nl-BE" smtClean="0"/>
              <a:t>‹nr.›</a:t>
            </a:fld>
            <a:endParaRPr lang="nl-BE"/>
          </a:p>
        </p:txBody>
      </p:sp>
    </p:spTree>
    <p:extLst>
      <p:ext uri="{BB962C8B-B14F-4D97-AF65-F5344CB8AC3E}">
        <p14:creationId xmlns:p14="http://schemas.microsoft.com/office/powerpoint/2010/main" val="7706799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An</a:t>
            </a:r>
          </a:p>
        </p:txBody>
      </p:sp>
      <p:sp>
        <p:nvSpPr>
          <p:cNvPr id="4" name="Tijdelijke aanduiding voor dianummer 3"/>
          <p:cNvSpPr>
            <a:spLocks noGrp="1"/>
          </p:cNvSpPr>
          <p:nvPr>
            <p:ph type="sldNum" sz="quarter" idx="10"/>
          </p:nvPr>
        </p:nvSpPr>
        <p:spPr/>
        <p:txBody>
          <a:bodyPr/>
          <a:lstStyle/>
          <a:p>
            <a:fld id="{48A22460-D671-4AA0-9217-1ADCF2487DAD}" type="slidenum">
              <a:rPr lang="nl-BE" smtClean="0"/>
              <a:t>1</a:t>
            </a:fld>
            <a:endParaRPr lang="nl-BE"/>
          </a:p>
        </p:txBody>
      </p:sp>
    </p:spTree>
    <p:extLst>
      <p:ext uri="{BB962C8B-B14F-4D97-AF65-F5344CB8AC3E}">
        <p14:creationId xmlns:p14="http://schemas.microsoft.com/office/powerpoint/2010/main" val="20850530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57200" algn="just">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Hassan Al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Hilou</a:t>
            </a:r>
            <a:r>
              <a:rPr lang="nl-BE" sz="1800" dirty="0">
                <a:effectLst/>
                <a:latin typeface="Calibri" panose="020F0502020204030204" pitchFamily="34" charset="0"/>
                <a:ea typeface="Calibri" panose="020F0502020204030204" pitchFamily="34" charset="0"/>
                <a:cs typeface="Times New Roman" panose="02020603050405020304" pitchFamily="18" charset="0"/>
              </a:rPr>
              <a:t> hield in 2015 zijn mediaplatform youthtalks.be boven de doopvont. Vandaag adviseert hij ondernemers over hoe ze diversiteit moeten omarmen binnen hun bedrijf, in combinatie met een studie Idea &amp;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Innovation</a:t>
            </a:r>
            <a:r>
              <a:rPr lang="nl-BE" sz="1800" dirty="0">
                <a:effectLst/>
                <a:latin typeface="Calibri" panose="020F0502020204030204" pitchFamily="34" charset="0"/>
                <a:ea typeface="Calibri" panose="020F0502020204030204" pitchFamily="34" charset="0"/>
                <a:cs typeface="Times New Roman" panose="02020603050405020304" pitchFamily="18" charset="0"/>
              </a:rPr>
              <a:t> Management. Hassan besliste dat hij ondernemer zou worden op de slaapkamervloer in zijn ouderlijk huis. “Toen mijn bed het begaf, heb ik jaren op de grond geslapen omdat mijn ouders geen geld hadden om een nieuw bed te kopen”, vertelt hij. “Ik heb me toen voorgenomen dat dit niet zou zijn hoe ik de rest van mijn leven zou invullen. In 2015 besloot hij om zijn eerste stappen als ondernemer te zetten met de opstart van youthtalks.be. Tegenwoordig gooit hij als strategisch diversiteitsadviseur het belang van diversiteit binnen bedrijven op de maatschappelijke agenda van ondernemers. “Ik help mensen op weg die wel beseffen hoe belangrijk diversiteit kan zijn voor hun bedrijf, maar die niet weten hoe ze ermee aan de slag gaan.”</a:t>
            </a:r>
          </a:p>
          <a:p>
            <a:pPr marL="457200" algn="just">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Wanneer Hassan voor zalen tjokvol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CEO’s</a:t>
            </a:r>
            <a:r>
              <a:rPr lang="nl-BE" sz="1800" dirty="0">
                <a:effectLst/>
                <a:latin typeface="Calibri" panose="020F0502020204030204" pitchFamily="34" charset="0"/>
                <a:ea typeface="Calibri" panose="020F0502020204030204" pitchFamily="34" charset="0"/>
                <a:cs typeface="Times New Roman" panose="02020603050405020304" pitchFamily="18" charset="0"/>
              </a:rPr>
              <a:t> moet praten, komt één ding voortdurend terug: “Het gebrek aan kleur. De diversiteit die ik wel zie wanneer ik als student naar de les trek, ontbreekt daar volledig”, vertelt hij. “Ik zag geen kleur in de raden van bestuur of in de reclamecampagnes die bedrijven op poten zetten. Daar wilde ik verandering in brengen.”</a:t>
            </a:r>
          </a:p>
          <a:p>
            <a:pPr marL="457200" algn="just">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Zijn leeftijd heeft hem nooit tegengehouden om zijn boodschap over te brengen, en Hassan ziet er natuurlijk ook al wat ouder uit dan zijn 19 jaar. “Ik hoor regelmatig dat al die bedrijfsleiders me eigenlijk niet zien als jonge gast, omdat ik meestal wel goed weet hoe ik moet reageren op hun opmerkingen. Soms zeg ik zelfs: jullie zouden net wél naar mijn leeftijd moeten kijken. Jongeren zijn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diverser</a:t>
            </a:r>
            <a:r>
              <a:rPr lang="nl-BE" sz="1800" dirty="0">
                <a:effectLst/>
                <a:latin typeface="Calibri" panose="020F0502020204030204" pitchFamily="34" charset="0"/>
                <a:ea typeface="Calibri" panose="020F0502020204030204" pitchFamily="34" charset="0"/>
                <a:cs typeface="Times New Roman" panose="02020603050405020304" pitchFamily="18" charset="0"/>
              </a:rPr>
              <a:t> dan ooit, en dat zijn mijn leeftijdsgenoten. Het is belangrijk dat je weet hoe zij denken en naar de wereld kijken als je hen in je onderneming wil betrekken. Dat is de enige manier om te overleven als bedrijf, daar ben ik van overtuigd.</a:t>
            </a:r>
          </a:p>
          <a:p>
            <a:pPr marL="457200" algn="just">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“Ooit heeft iemand me eens een kind genoemd terwijl ik voor een volle zaal stond. Ik heb daar toen vriendelijk op gereageerd, maar dat heeft me wel geraakt. Dat neerbuigende gebruik van het woord ‘kind’ zie je ook terugkomen op sociale media, nu zoveel jongeren op straat komen om voor het klimaat te protesteren. Hoe volwassenen al die inspanningen van jonge mensen onderuit proberen te halen door hen als kinderen weg te zetten, dat vind ik onbegrijpelijk.”</a:t>
            </a:r>
          </a:p>
          <a:p>
            <a:pPr marL="457200" algn="just">
              <a:lnSpc>
                <a:spcPct val="107000"/>
              </a:lnSpc>
            </a:pPr>
            <a:r>
              <a:rPr lang="nl-BE" sz="1800" dirty="0">
                <a:effectLst/>
                <a:latin typeface="Calibri" panose="020F0502020204030204" pitchFamily="34" charset="0"/>
                <a:ea typeface="Calibri" panose="020F0502020204030204" pitchFamily="34" charset="0"/>
                <a:cs typeface="Times New Roman" panose="02020603050405020304" pitchFamily="18" charset="0"/>
              </a:rPr>
              <a:t>Hassan zit nu in het tweede jaar Idea &amp;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Innova­tion</a:t>
            </a:r>
            <a:r>
              <a:rPr lang="nl-BE" sz="1800" dirty="0">
                <a:effectLst/>
                <a:latin typeface="Calibri" panose="020F0502020204030204" pitchFamily="34" charset="0"/>
                <a:ea typeface="Calibri" panose="020F0502020204030204" pitchFamily="34" charset="0"/>
                <a:cs typeface="Times New Roman" panose="02020603050405020304" pitchFamily="18" charset="0"/>
              </a:rPr>
              <a:t> Manage­ment aan de Erasmus­hogeschool in Brussel. “Ik mis al sinds het vijfde middelbaar wekelijks twee keer een halve lesdag om aan mijn onderneming te sleutelen. De overgang naar de hogeschool ging dus vrij vlot. Het belangrijkste is om alles goed in te plannen, en dat heb ik ondertussen wel onder de knie”, grinnikt hij. “Ik zou me gewoon voltijds op mijn studie kunnen gooien en nadien op café kunnen gaan, zoals veel andere studenten, maar ik weet dat ik me steendood zou vervelen.”</a:t>
            </a:r>
          </a:p>
          <a:p>
            <a:pPr marL="457200" algn="just">
              <a:lnSpc>
                <a:spcPct val="107000"/>
              </a:lnSpc>
              <a:spcAft>
                <a:spcPts val="800"/>
              </a:spcAft>
            </a:pPr>
            <a:r>
              <a:rPr lang="nl-BE" sz="1800" dirty="0">
                <a:effectLst/>
                <a:latin typeface="Calibri" panose="020F0502020204030204" pitchFamily="34" charset="0"/>
                <a:ea typeface="Calibri" panose="020F0502020204030204" pitchFamily="34" charset="0"/>
                <a:cs typeface="Times New Roman" panose="02020603050405020304" pitchFamily="18" charset="0"/>
              </a:rPr>
              <a:t> </a:t>
            </a:r>
          </a:p>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12</a:t>
            </a:fld>
            <a:endParaRPr lang="nl-BE"/>
          </a:p>
        </p:txBody>
      </p:sp>
    </p:spTree>
    <p:extLst>
      <p:ext uri="{BB962C8B-B14F-4D97-AF65-F5344CB8AC3E}">
        <p14:creationId xmlns:p14="http://schemas.microsoft.com/office/powerpoint/2010/main" val="41467765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13</a:t>
            </a:fld>
            <a:endParaRPr lang="nl-BE"/>
          </a:p>
        </p:txBody>
      </p:sp>
    </p:spTree>
    <p:extLst>
      <p:ext uri="{BB962C8B-B14F-4D97-AF65-F5344CB8AC3E}">
        <p14:creationId xmlns:p14="http://schemas.microsoft.com/office/powerpoint/2010/main" val="10057587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Entrepreneur </a:t>
            </a:r>
            <a:r>
              <a:rPr lang="nl-BE" dirty="0" err="1"/>
              <a:t>for</a:t>
            </a:r>
            <a:r>
              <a:rPr lang="nl-BE" dirty="0"/>
              <a:t> a </a:t>
            </a:r>
            <a:r>
              <a:rPr lang="nl-BE" dirty="0" err="1"/>
              <a:t>day</a:t>
            </a:r>
            <a:r>
              <a:rPr lang="nl-BE" dirty="0"/>
              <a:t> is optioneel, het maakt deel uit van de “</a:t>
            </a:r>
            <a:r>
              <a:rPr lang="nl-BE" dirty="0" err="1"/>
              <a:t>excel</a:t>
            </a:r>
            <a:r>
              <a:rPr lang="nl-BE" dirty="0"/>
              <a:t>” option.</a:t>
            </a:r>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15</a:t>
            </a:fld>
            <a:endParaRPr lang="nl-BE"/>
          </a:p>
        </p:txBody>
      </p:sp>
    </p:spTree>
    <p:extLst>
      <p:ext uri="{BB962C8B-B14F-4D97-AF65-F5344CB8AC3E}">
        <p14:creationId xmlns:p14="http://schemas.microsoft.com/office/powerpoint/2010/main" val="3992518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Uit #SHEDIDIT:</a:t>
            </a:r>
          </a:p>
          <a:p>
            <a:pPr marL="0" marR="0" lvl="0" indent="0" algn="l" defTabSz="914400" rtl="0" eaLnBrk="1" fontAlgn="auto" latinLnBrk="0" hangingPunct="1">
              <a:lnSpc>
                <a:spcPct val="100000"/>
              </a:lnSpc>
              <a:spcBef>
                <a:spcPts val="0"/>
              </a:spcBef>
              <a:spcAft>
                <a:spcPts val="0"/>
              </a:spcAft>
              <a:buClrTx/>
              <a:buSzTx/>
              <a:buFontTx/>
              <a:buNone/>
              <a:tabLst/>
              <a:defRPr/>
            </a:pPr>
            <a:r>
              <a:rPr lang="nl-BE" sz="1800" dirty="0">
                <a:effectLst/>
                <a:latin typeface="Calibri" panose="020F0502020204030204" pitchFamily="34" charset="0"/>
                <a:ea typeface="Calibri" panose="020F0502020204030204" pitchFamily="34" charset="0"/>
                <a:cs typeface="Times New Roman" panose="02020603050405020304" pitchFamily="18" charset="0"/>
              </a:rPr>
              <a:t>“Een eigen bedrijfje starten is hip geworden, ook bij jongeren” (Wanneer ondernemen hip wordt: steeds meer studenten starten eigen zaak, 2019). Vele jongeren dromen over ondernemen en overwegen ondernemen als een mogelijke carrière optie. Een onderzoek van de </a:t>
            </a:r>
            <a:r>
              <a:rPr lang="nl-BE" sz="1800" dirty="0" err="1">
                <a:effectLst/>
                <a:latin typeface="Calibri" panose="020F0502020204030204" pitchFamily="34" charset="0"/>
                <a:ea typeface="Calibri" panose="020F0502020204030204" pitchFamily="34" charset="0"/>
                <a:cs typeface="Times New Roman" panose="02020603050405020304" pitchFamily="18" charset="0"/>
              </a:rPr>
              <a:t>UGent</a:t>
            </a:r>
            <a:r>
              <a:rPr lang="nl-BE" sz="1800" dirty="0">
                <a:effectLst/>
                <a:latin typeface="Calibri" panose="020F0502020204030204" pitchFamily="34" charset="0"/>
                <a:ea typeface="Calibri" panose="020F0502020204030204" pitchFamily="34" charset="0"/>
                <a:cs typeface="Times New Roman" panose="02020603050405020304" pitchFamily="18" charset="0"/>
              </a:rPr>
              <a:t> (6 op 10 jongeren vindt ondernemen interessante carrièrekeuze, 2018) geeft aan dat 60% van de jongeren tussen 18 en 29 jaar ondernemerschap als interessante carrièrekeuze ziet. In hetzelfde onderzoek geeft 77% aan dat succesvolle ondernemers in Vlaanderen respect en aanzien genieten, maar velen hebben nog nooit een ondernemer gezien in het echt. Uit het #SheDIDIT onderzoek bleek, daarenboven, dat voornamelijk meisjes met een migratie-achtergrond weinig rolmodellen of ondernemers in de eigen familie hebben. Ondernemer wordt je echter niet zomaar, het gebeurt met vallen en opstaan. Door rolmodellen in de klas te brengen zien en horen de jongeren welke weg de ondernemer heeft afgelegd. Op deze manier kunnen ze hun dromen realistischer invullen. </a:t>
            </a:r>
          </a:p>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2</a:t>
            </a:fld>
            <a:endParaRPr lang="nl-BE"/>
          </a:p>
        </p:txBody>
      </p:sp>
    </p:spTree>
    <p:extLst>
      <p:ext uri="{BB962C8B-B14F-4D97-AF65-F5344CB8AC3E}">
        <p14:creationId xmlns:p14="http://schemas.microsoft.com/office/powerpoint/2010/main" val="7592886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4</a:t>
            </a:fld>
            <a:endParaRPr lang="nl-BE"/>
          </a:p>
        </p:txBody>
      </p:sp>
    </p:spTree>
    <p:extLst>
      <p:ext uri="{BB962C8B-B14F-4D97-AF65-F5344CB8AC3E}">
        <p14:creationId xmlns:p14="http://schemas.microsoft.com/office/powerpoint/2010/main" val="140825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5</a:t>
            </a:fld>
            <a:endParaRPr lang="nl-BE"/>
          </a:p>
        </p:txBody>
      </p:sp>
    </p:spTree>
    <p:extLst>
      <p:ext uri="{BB962C8B-B14F-4D97-AF65-F5344CB8AC3E}">
        <p14:creationId xmlns:p14="http://schemas.microsoft.com/office/powerpoint/2010/main" val="178812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dirty="0"/>
              <a:t>Uit Neck: “</a:t>
            </a:r>
            <a:r>
              <a:rPr lang="en-US" sz="1800" b="0" i="0" u="none" strike="noStrike" baseline="0" dirty="0">
                <a:latin typeface="LiberationSerif"/>
              </a:rPr>
              <a:t>We </a:t>
            </a:r>
            <a:r>
              <a:rPr lang="en-US" sz="1800" b="0" i="1" u="none" strike="noStrike" baseline="0" dirty="0">
                <a:latin typeface="LiberationSerif-Italic"/>
              </a:rPr>
              <a:t>were </a:t>
            </a:r>
            <a:r>
              <a:rPr lang="en-US" sz="1800" b="0" i="0" u="none" strike="noStrike" baseline="0" dirty="0">
                <a:latin typeface="LiberationSerif"/>
              </a:rPr>
              <a:t>expert creators when we were babies—a time when</a:t>
            </a:r>
          </a:p>
          <a:p>
            <a:pPr algn="l"/>
            <a:r>
              <a:rPr lang="en-US" sz="1800" b="0" i="0" u="none" strike="noStrike" baseline="0" dirty="0">
                <a:latin typeface="LiberationSerif"/>
              </a:rPr>
              <a:t>everything around us was a mystery and uncertain. The only way we learned</a:t>
            </a:r>
          </a:p>
          <a:p>
            <a:pPr algn="l"/>
            <a:r>
              <a:rPr lang="en-US" sz="1800" b="0" i="0" u="none" strike="noStrike" baseline="0" dirty="0">
                <a:latin typeface="LiberationSerif"/>
              </a:rPr>
              <a:t>as a baby was by trial and error. Traditional education, the need to find the</a:t>
            </a:r>
          </a:p>
          <a:p>
            <a:pPr algn="l"/>
            <a:r>
              <a:rPr lang="en-US" sz="1800" b="0" i="0" u="none" strike="noStrike" baseline="0" dirty="0">
                <a:latin typeface="LiberationSerif"/>
              </a:rPr>
              <a:t>correct answer, and the constant need for measurement and assessment has</a:t>
            </a:r>
          </a:p>
          <a:p>
            <a:pPr algn="l"/>
            <a:r>
              <a:rPr lang="en-US" sz="1800" b="0" i="0" u="none" strike="noStrike" baseline="0" dirty="0">
                <a:latin typeface="LiberationSerif"/>
              </a:rPr>
              <a:t>inhibited our creative nature. Whenever using the creation logic seems</a:t>
            </a:r>
          </a:p>
          <a:p>
            <a:pPr algn="l"/>
            <a:r>
              <a:rPr lang="en-US" sz="1800" b="0" i="0" u="none" strike="noStrike" baseline="0" dirty="0">
                <a:latin typeface="LiberationSerif"/>
              </a:rPr>
              <a:t>daunting, just remember that we were all born with the ability.”</a:t>
            </a:r>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6</a:t>
            </a:fld>
            <a:endParaRPr lang="nl-BE"/>
          </a:p>
        </p:txBody>
      </p:sp>
    </p:spTree>
    <p:extLst>
      <p:ext uri="{BB962C8B-B14F-4D97-AF65-F5344CB8AC3E}">
        <p14:creationId xmlns:p14="http://schemas.microsoft.com/office/powerpoint/2010/main" val="3455677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l"/>
            <a:r>
              <a:rPr lang="nl-BE" dirty="0"/>
              <a:t>Uit Neck: “</a:t>
            </a:r>
            <a:r>
              <a:rPr lang="en-US" sz="1800" b="0" i="0" u="none" strike="noStrike" baseline="0" dirty="0">
                <a:latin typeface="LiberationSerif"/>
              </a:rPr>
              <a:t>We </a:t>
            </a:r>
            <a:r>
              <a:rPr lang="en-US" sz="1800" b="0" i="1" u="none" strike="noStrike" baseline="0" dirty="0">
                <a:latin typeface="LiberationSerif-Italic"/>
              </a:rPr>
              <a:t>were </a:t>
            </a:r>
            <a:r>
              <a:rPr lang="en-US" sz="1800" b="0" i="0" u="none" strike="noStrike" baseline="0" dirty="0">
                <a:latin typeface="LiberationSerif"/>
              </a:rPr>
              <a:t>expert creators when we were babies—a time when</a:t>
            </a:r>
          </a:p>
          <a:p>
            <a:pPr algn="l"/>
            <a:r>
              <a:rPr lang="en-US" sz="1800" b="0" i="0" u="none" strike="noStrike" baseline="0" dirty="0">
                <a:latin typeface="LiberationSerif"/>
              </a:rPr>
              <a:t>everything around us was a mystery and uncertain. The only way we learned</a:t>
            </a:r>
          </a:p>
          <a:p>
            <a:pPr algn="l"/>
            <a:r>
              <a:rPr lang="en-US" sz="1800" b="0" i="0" u="none" strike="noStrike" baseline="0" dirty="0">
                <a:latin typeface="LiberationSerif"/>
              </a:rPr>
              <a:t>as a baby was by trial and error. Traditional education, the need to find the</a:t>
            </a:r>
          </a:p>
          <a:p>
            <a:pPr algn="l"/>
            <a:r>
              <a:rPr lang="en-US" sz="1800" b="0" i="0" u="none" strike="noStrike" baseline="0" dirty="0">
                <a:latin typeface="LiberationSerif"/>
              </a:rPr>
              <a:t>correct answer, and the constant need for measurement and assessment has</a:t>
            </a:r>
          </a:p>
          <a:p>
            <a:pPr algn="l"/>
            <a:r>
              <a:rPr lang="en-US" sz="1800" b="0" i="0" u="none" strike="noStrike" baseline="0" dirty="0">
                <a:latin typeface="LiberationSerif"/>
              </a:rPr>
              <a:t>inhibited our creative nature. Whenever using the creation logic seems</a:t>
            </a:r>
          </a:p>
          <a:p>
            <a:pPr algn="l"/>
            <a:r>
              <a:rPr lang="en-US" sz="1800" b="0" i="0" u="none" strike="noStrike" baseline="0" dirty="0">
                <a:latin typeface="LiberationSerif"/>
              </a:rPr>
              <a:t>daunting, just remember that we were all born with the ability.”</a:t>
            </a:r>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7</a:t>
            </a:fld>
            <a:endParaRPr lang="nl-BE"/>
          </a:p>
        </p:txBody>
      </p:sp>
    </p:spTree>
    <p:extLst>
      <p:ext uri="{BB962C8B-B14F-4D97-AF65-F5344CB8AC3E}">
        <p14:creationId xmlns:p14="http://schemas.microsoft.com/office/powerpoint/2010/main" val="891349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In de media: vooral witte mannen … rijke mannen …</a:t>
            </a:r>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8</a:t>
            </a:fld>
            <a:endParaRPr lang="nl-BE"/>
          </a:p>
        </p:txBody>
      </p:sp>
    </p:spTree>
    <p:extLst>
      <p:ext uri="{BB962C8B-B14F-4D97-AF65-F5344CB8AC3E}">
        <p14:creationId xmlns:p14="http://schemas.microsoft.com/office/powerpoint/2010/main" val="34304351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9</a:t>
            </a:fld>
            <a:endParaRPr lang="nl-BE"/>
          </a:p>
        </p:txBody>
      </p:sp>
    </p:spTree>
    <p:extLst>
      <p:ext uri="{BB962C8B-B14F-4D97-AF65-F5344CB8AC3E}">
        <p14:creationId xmlns:p14="http://schemas.microsoft.com/office/powerpoint/2010/main" val="3753818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Bron: Neck, Neck, Murray (2017). </a:t>
            </a:r>
            <a:r>
              <a:rPr lang="nl-BE" dirty="0" err="1"/>
              <a:t>Entrepreneurship</a:t>
            </a:r>
            <a:r>
              <a:rPr lang="nl-BE" dirty="0"/>
              <a:t>: The </a:t>
            </a:r>
            <a:r>
              <a:rPr lang="nl-BE" dirty="0" err="1"/>
              <a:t>Practice</a:t>
            </a:r>
            <a:r>
              <a:rPr lang="nl-BE" dirty="0"/>
              <a:t> </a:t>
            </a:r>
            <a:r>
              <a:rPr lang="nl-BE" dirty="0" err="1"/>
              <a:t>and</a:t>
            </a:r>
            <a:r>
              <a:rPr lang="nl-BE" dirty="0"/>
              <a:t> </a:t>
            </a:r>
            <a:r>
              <a:rPr lang="nl-BE" dirty="0" err="1"/>
              <a:t>Mindset</a:t>
            </a:r>
            <a:endParaRPr lang="nl-BE" dirty="0"/>
          </a:p>
          <a:p>
            <a:r>
              <a:rPr lang="nl-BE" dirty="0"/>
              <a:t>#1: </a:t>
            </a:r>
            <a:r>
              <a:rPr lang="nl-BE" dirty="0" err="1"/>
              <a:t>start-up</a:t>
            </a:r>
            <a:r>
              <a:rPr lang="nl-BE" dirty="0"/>
              <a:t> kan een succesvolle onderneming worden. Een onderneming kan ook een sociale onderneming zijn (zie </a:t>
            </a:r>
            <a:r>
              <a:rPr lang="nl-BE" dirty="0" err="1"/>
              <a:t>Yunus</a:t>
            </a:r>
            <a:r>
              <a:rPr lang="nl-BE" dirty="0"/>
              <a:t>)</a:t>
            </a:r>
          </a:p>
          <a:p>
            <a:r>
              <a:rPr lang="nl-BE" dirty="0"/>
              <a:t>#2: vroeger focuste onderzoek hier meer op: wat zijn de specifieke karaktertrekken van ondernemers? Nu komt men daarvan terug. Het is niet zo dat je daar een specifiek karakter voor hebt/moet hebben. Het gaat vooral om een manier van denken en doen, en dat kan je leren.</a:t>
            </a:r>
          </a:p>
          <a:p>
            <a:r>
              <a:rPr lang="nl-BE" dirty="0"/>
              <a:t>#3: je kan het leren, het vraagt vaardigheden die je kan aanleren. Er is geen vast recept maar wel een </a:t>
            </a:r>
            <a:r>
              <a:rPr lang="nl-BE" dirty="0" err="1"/>
              <a:t>mindset</a:t>
            </a:r>
            <a:r>
              <a:rPr lang="nl-BE" dirty="0"/>
              <a:t> en een resem skills. In het onderwijs is er hier meer en meer aandacht voor, omdat men ziet dat die skills voor iedereen nuttig zijn, niet alleen voor wie z’n eigen zaak wil.</a:t>
            </a:r>
          </a:p>
          <a:p>
            <a:r>
              <a:rPr lang="nl-BE" dirty="0"/>
              <a:t>#4: dat is een misvatting. Ondernemers gaan niet anders met risico’s om dan andere mensen, als ze dat zouden doen zouden ze constant failliet gaan. Het is geen kwestie van alles of niets.</a:t>
            </a:r>
          </a:p>
          <a:p>
            <a:r>
              <a:rPr lang="nl-BE" dirty="0"/>
              <a:t>#5: ze werken samen om dingen gedaan te krijgen, met hun eigen team en collega’s maar ook met anderen. Bijv. Bill Gates en Steve Jobs, supergrote concurrenten, werkten toch samen voor de lancering van de Apple Mac.</a:t>
            </a:r>
          </a:p>
          <a:p>
            <a:r>
              <a:rPr lang="nl-BE" dirty="0"/>
              <a:t>#6: het gaat meer om doen dan om plannen. In de realiteit actie ondernemen, snel reageren, inspelen op nieuwe trends, het vraagt een zekere mate van planning maar altijd gekoppeld aan doen.</a:t>
            </a:r>
          </a:p>
          <a:p>
            <a:r>
              <a:rPr lang="nl-BE" dirty="0"/>
              <a:t>#7: het levert skills op die heel breed ingezet kunnen worden.</a:t>
            </a:r>
          </a:p>
        </p:txBody>
      </p:sp>
      <p:sp>
        <p:nvSpPr>
          <p:cNvPr id="4" name="Tijdelijke aanduiding voor dianummer 3"/>
          <p:cNvSpPr>
            <a:spLocks noGrp="1"/>
          </p:cNvSpPr>
          <p:nvPr>
            <p:ph type="sldNum" sz="quarter" idx="5"/>
          </p:nvPr>
        </p:nvSpPr>
        <p:spPr/>
        <p:txBody>
          <a:bodyPr/>
          <a:lstStyle/>
          <a:p>
            <a:fld id="{48A22460-D671-4AA0-9217-1ADCF2487DAD}" type="slidenum">
              <a:rPr lang="nl-BE" smtClean="0"/>
              <a:t>10</a:t>
            </a:fld>
            <a:endParaRPr lang="nl-BE"/>
          </a:p>
        </p:txBody>
      </p:sp>
    </p:spTree>
    <p:extLst>
      <p:ext uri="{BB962C8B-B14F-4D97-AF65-F5344CB8AC3E}">
        <p14:creationId xmlns:p14="http://schemas.microsoft.com/office/powerpoint/2010/main" val="399535612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5000"/>
              </a:lnSpc>
              <a:defRPr sz="7200" b="1" cap="none" baseline="0">
                <a:blipFill dpi="0" rotWithShape="1">
                  <a:blip r:embed="rId4"/>
                  <a:srcRect/>
                  <a:tile tx="6350" ty="-127000" sx="65000" sy="64000" flip="none" algn="tl"/>
                </a:blipFill>
              </a:defRPr>
            </a:lvl1pPr>
          </a:lstStyle>
          <a:p>
            <a:r>
              <a:rPr lang="nl-NL"/>
              <a:t>Klik om de stijl te bewerken</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nl-NL"/>
              <a:t>Klik om de ondertitelstijl van het model te bewerken</a:t>
            </a:r>
            <a:endParaRPr lang="en-US" dirty="0"/>
          </a:p>
        </p:txBody>
      </p:sp>
      <p:sp>
        <p:nvSpPr>
          <p:cNvPr id="4" name="Date Placeholder 3"/>
          <p:cNvSpPr>
            <a:spLocks noGrp="1"/>
          </p:cNvSpPr>
          <p:nvPr>
            <p:ph type="dt" sz="half" idx="10"/>
          </p:nvPr>
        </p:nvSpPr>
        <p:spPr/>
        <p:txBody>
          <a:bodyPr/>
          <a:lstStyle/>
          <a:p>
            <a:fld id="{DAF6135C-C640-48F4-A373-63EAF0B4C193}" type="datetime1">
              <a:rPr lang="en-US" smtClean="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b="1"/>
            </a:lvl1pPr>
          </a:lstStyle>
          <a:p>
            <a:fld id="{4FAB73BC-B049-4115-A692-8D63A059BFB8}" type="slidenum">
              <a:rPr lang="en-US" dirty="0"/>
              <a:pPr/>
              <a:t>‹nr.›</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FAA644DF-C253-4F95-AF51-38493876ECDB}" type="datetime1">
              <a:rPr lang="en-US" smtClean="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nl-NL"/>
              <a:t>Klik om de stijl te bewerken</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AC0C1167-F991-4BC6-8FD4-8C829A6B9CC1}" type="datetime1">
              <a:rPr lang="en-US" smtClean="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42432CAF-8DE5-4890-B48D-62D1291EBD7F}" type="datetime1">
              <a:rPr lang="en-US" smtClean="0"/>
              <a:t>3/19/2021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3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5000"/>
              </a:lnSpc>
              <a:defRPr sz="7200" b="1"/>
            </a:lvl1pPr>
          </a:lstStyle>
          <a:p>
            <a:r>
              <a:rPr lang="nl-NL"/>
              <a:t>Klik om de stijl te bewerken</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Date Placeholder 3"/>
          <p:cNvSpPr>
            <a:spLocks noGrp="1"/>
          </p:cNvSpPr>
          <p:nvPr>
            <p:ph type="dt" sz="half" idx="10"/>
          </p:nvPr>
        </p:nvSpPr>
        <p:spPr>
          <a:xfrm>
            <a:off x="8593667" y="6272784"/>
            <a:ext cx="2644309" cy="365125"/>
          </a:xfrm>
        </p:spPr>
        <p:txBody>
          <a:bodyPr/>
          <a:lstStyle/>
          <a:p>
            <a:fld id="{654A3D65-931B-476E-91E4-5A8CB1455853}" type="datetime1">
              <a:rPr lang="en-US" smtClean="0"/>
              <a:t>3/19/2021</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‹nr.›</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de stijl te bewerken</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45A56BEB-BBDB-4DF2-A171-BA1DA31885F3}" type="datetime1">
              <a:rPr lang="en-US" smtClean="0"/>
              <a:t>3/19/2021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nl-NL"/>
              <a:t>Klik om de stijl te bewerken</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7C776D5F-BCDD-4C5F-AD6F-1AFD4556972F}" type="datetime1">
              <a:rPr lang="en-US" smtClean="0"/>
              <a:t>3/19/2021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NL"/>
              <a:t>Klik om de stijl te bewerken</a:t>
            </a:r>
            <a:endParaRPr lang="en-US" dirty="0"/>
          </a:p>
        </p:txBody>
      </p:sp>
      <p:sp>
        <p:nvSpPr>
          <p:cNvPr id="3" name="Date Placeholder 2"/>
          <p:cNvSpPr>
            <a:spLocks noGrp="1"/>
          </p:cNvSpPr>
          <p:nvPr>
            <p:ph type="dt" sz="half" idx="10"/>
          </p:nvPr>
        </p:nvSpPr>
        <p:spPr/>
        <p:txBody>
          <a:bodyPr/>
          <a:lstStyle/>
          <a:p>
            <a:fld id="{6F0502F2-839C-4DF4-AB9A-8897B423D7EF}" type="datetime1">
              <a:rPr lang="en-US" smtClean="0"/>
              <a:t>3/19/2021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0623C25-370A-49A8-8F37-8ED569B199E3}" type="datetime1">
              <a:rPr lang="en-US" smtClean="0"/>
              <a:t>3/19/2021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oud met bijschrift">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de stijl te bewerken</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FD0A0A2E-B393-4956-BC0B-0FAEF458BEF3}" type="datetime1">
              <a:rPr lang="en-US" smtClean="0"/>
              <a:t>3/19/2021</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Afbeelding met bijschrift">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nl-NL"/>
              <a:t>Klik om de stijl te bewerken</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Date Placeholder 4"/>
          <p:cNvSpPr>
            <a:spLocks noGrp="1"/>
          </p:cNvSpPr>
          <p:nvPr>
            <p:ph type="dt" sz="half" idx="10"/>
          </p:nvPr>
        </p:nvSpPr>
        <p:spPr/>
        <p:txBody>
          <a:bodyPr/>
          <a:lstStyle/>
          <a:p>
            <a:fld id="{9404B90A-EB59-40A4-BE75-074B49BF20C9}" type="datetime1">
              <a:rPr lang="en-US" smtClean="0"/>
              <a:t>3/19/2021</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‹nr.›</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nl-NL"/>
              <a:t>Klik om de stijl te bewerken</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FE72E1FD-2DE8-4E67-8DB2-E44D8AA3155F}" type="datetime1">
              <a:rPr lang="en-US" smtClean="0"/>
              <a:t>3/19/2021</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n-lt"/>
              </a:defRPr>
            </a:lvl1pPr>
          </a:lstStyle>
          <a:p>
            <a:fld id="{4FAB73BC-B049-4115-A692-8D63A059BFB8}" type="slidenum">
              <a:rPr lang="en-US" dirty="0"/>
              <a:pPr/>
              <a:t>‹nr.›</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4800" b="1" kern="1200" cap="none"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5.jp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3.wdp"/></Relationships>
</file>

<file path=ppt/slides/_rels/slide11.xml.rels><?xml version="1.0" encoding="UTF-8" standalone="yes"?>
<Relationships xmlns="http://schemas.openxmlformats.org/package/2006/relationships"><Relationship Id="rId2" Type="http://schemas.openxmlformats.org/officeDocument/2006/relationships/hyperlink" Target="https://studysites.sagepub.com/flashcards/index.htm?type=Flashcard&amp;file=ch1&amp;folder=neckentrepreneurship"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hyperlink" Target="https://www.bloovi.be/artikels/ondernemen/2018/jongste-ondernemer-van-het-land-hassan-al-hilou-diversiteit-in-ondernemingen-is-makkelijk-te-bereiken-maar-moeilijk-te-begrijpen"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s://talentpool.shedidit.be/" TargetMode="Externa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7" Type="http://schemas.openxmlformats.org/officeDocument/2006/relationships/image" Target="../media/image21.sv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9.xml"/><Relationship Id="rId6" Type="http://schemas.openxmlformats.org/officeDocument/2006/relationships/image" Target="../media/image4.png"/><Relationship Id="rId5" Type="http://schemas.openxmlformats.org/officeDocument/2006/relationships/image" Target="../media/image6.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hyperlink" Target="https://www.vrt.be/vrtnu/a-z/andermans-zaken/"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0C3XQ3BTd4o"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hyperlink" Target="https://ethicalleadership.nd.edu/news/lessons-on-social-entrepreneurship-from-nobel-laureate-muhammad-yunus/"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metfalenenopstaan.be/" TargetMode="External"/><Relationship Id="rId5" Type="http://schemas.microsoft.com/office/2007/relationships/hdphoto" Target="../media/hdphoto2.wdp"/><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01CCA3D-09C4-4799-8E12-8B3D1AF89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14" name="Rectangle 13">
            <a:extLst>
              <a:ext uri="{FF2B5EF4-FFF2-40B4-BE49-F238E27FC236}">
                <a16:creationId xmlns:a16="http://schemas.microsoft.com/office/drawing/2014/main" id="{E46530D7-1295-44EA-AC4D-6C03FD4CE0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57366"/>
            <a:ext cx="12192000" cy="2610465"/>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p:cNvSpPr>
            <a:spLocks noGrp="1"/>
          </p:cNvSpPr>
          <p:nvPr>
            <p:ph type="ctrTitle"/>
          </p:nvPr>
        </p:nvSpPr>
        <p:spPr>
          <a:xfrm>
            <a:off x="1051560" y="4355692"/>
            <a:ext cx="9085940" cy="1472224"/>
          </a:xfrm>
        </p:spPr>
        <p:txBody>
          <a:bodyPr anchor="b">
            <a:normAutofit/>
          </a:bodyPr>
          <a:lstStyle/>
          <a:p>
            <a:r>
              <a:rPr lang="nl-BE" sz="5200" dirty="0"/>
              <a:t>INTRO</a:t>
            </a:r>
          </a:p>
        </p:txBody>
      </p:sp>
      <p:sp>
        <p:nvSpPr>
          <p:cNvPr id="3" name="Ondertitel 2"/>
          <p:cNvSpPr>
            <a:spLocks noGrp="1"/>
          </p:cNvSpPr>
          <p:nvPr>
            <p:ph type="subTitle" idx="1"/>
          </p:nvPr>
        </p:nvSpPr>
        <p:spPr>
          <a:xfrm>
            <a:off x="1069848" y="5827916"/>
            <a:ext cx="9052560" cy="444868"/>
          </a:xfrm>
        </p:spPr>
        <p:txBody>
          <a:bodyPr>
            <a:normAutofit/>
          </a:bodyPr>
          <a:lstStyle/>
          <a:p>
            <a:r>
              <a:rPr lang="nl-BE" dirty="0"/>
              <a:t>An </a:t>
            </a:r>
            <a:r>
              <a:rPr lang="nl-BE" dirty="0" err="1"/>
              <a:t>introduction</a:t>
            </a:r>
            <a:r>
              <a:rPr lang="nl-BE" dirty="0"/>
              <a:t> </a:t>
            </a:r>
            <a:r>
              <a:rPr lang="nl-BE" dirty="0" err="1"/>
              <a:t>to</a:t>
            </a:r>
            <a:r>
              <a:rPr lang="nl-BE" dirty="0"/>
              <a:t> </a:t>
            </a:r>
            <a:r>
              <a:rPr lang="nl-BE" dirty="0" err="1"/>
              <a:t>entrepreneurship</a:t>
            </a:r>
            <a:endParaRPr lang="nl-BE" dirty="0"/>
          </a:p>
        </p:txBody>
      </p:sp>
      <p:pic>
        <p:nvPicPr>
          <p:cNvPr id="7" name="Afbeelding 6">
            <a:extLst>
              <a:ext uri="{FF2B5EF4-FFF2-40B4-BE49-F238E27FC236}">
                <a16:creationId xmlns:a16="http://schemas.microsoft.com/office/drawing/2014/main" id="{A26B3932-913D-4D9F-AB53-F34D8427B87F}"/>
              </a:ext>
            </a:extLst>
          </p:cNvPr>
          <p:cNvPicPr>
            <a:picLocks noChangeAspect="1"/>
          </p:cNvPicPr>
          <p:nvPr/>
        </p:nvPicPr>
        <p:blipFill>
          <a:blip r:embed="rId5"/>
          <a:stretch>
            <a:fillRect/>
          </a:stretch>
        </p:blipFill>
        <p:spPr>
          <a:xfrm>
            <a:off x="635457" y="640080"/>
            <a:ext cx="8449653" cy="3316489"/>
          </a:xfrm>
          <a:prstGeom prst="rect">
            <a:avLst/>
          </a:prstGeom>
        </p:spPr>
      </p:pic>
      <p:grpSp>
        <p:nvGrpSpPr>
          <p:cNvPr id="16" name="Group 15">
            <a:extLst>
              <a:ext uri="{FF2B5EF4-FFF2-40B4-BE49-F238E27FC236}">
                <a16:creationId xmlns:a16="http://schemas.microsoft.com/office/drawing/2014/main" id="{EDB830D7-1060-4F9F-B0BF-82A95DA417A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245590" y="5111496"/>
            <a:ext cx="1080904" cy="1080902"/>
            <a:chOff x="9685338" y="4460675"/>
            <a:chExt cx="1080904" cy="1080902"/>
          </a:xfrm>
        </p:grpSpPr>
        <p:sp>
          <p:nvSpPr>
            <p:cNvPr id="17" name="Oval 16">
              <a:extLst>
                <a:ext uri="{FF2B5EF4-FFF2-40B4-BE49-F238E27FC236}">
                  <a16:creationId xmlns:a16="http://schemas.microsoft.com/office/drawing/2014/main" id="{019D85DE-2846-4E60-BBFD-05BAA3FFBC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94141EC1-F63C-4F01-9D5E-A0C2458D174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jdelijke aanduiding voor dianummer 4"/>
          <p:cNvSpPr>
            <a:spLocks noGrp="1"/>
          </p:cNvSpPr>
          <p:nvPr>
            <p:ph type="sldNum" sz="quarter" idx="12"/>
          </p:nvPr>
        </p:nvSpPr>
        <p:spPr>
          <a:xfrm>
            <a:off x="10191893" y="5331907"/>
            <a:ext cx="1193868" cy="640080"/>
          </a:xfrm>
        </p:spPr>
        <p:txBody>
          <a:bodyPr>
            <a:normAutofit/>
          </a:bodyPr>
          <a:lstStyle/>
          <a:p>
            <a:pPr>
              <a:spcAft>
                <a:spcPts val="600"/>
              </a:spcAft>
            </a:pPr>
            <a:fld id="{4FAB73BC-B049-4115-A692-8D63A059BFB8}" type="slidenum">
              <a:rPr lang="en-US" smtClean="0"/>
              <a:pPr>
                <a:spcAft>
                  <a:spcPts val="600"/>
                </a:spcAft>
              </a:pPr>
              <a:t>1</a:t>
            </a:fld>
            <a:endParaRPr lang="en-US"/>
          </a:p>
        </p:txBody>
      </p:sp>
    </p:spTree>
    <p:extLst>
      <p:ext uri="{BB962C8B-B14F-4D97-AF65-F5344CB8AC3E}">
        <p14:creationId xmlns:p14="http://schemas.microsoft.com/office/powerpoint/2010/main" val="2783075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C06EAFD-0C69-4B3B-BEA7-E7E11DDF9C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4066C89-42FB-4624-9AFE-3A31B36491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44" y="0"/>
            <a:ext cx="4648169" cy="6858000"/>
          </a:xfrm>
          <a:prstGeom prst="rect">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algn="ctr" defTabSz="914400"/>
            <a:endParaRPr lang="en-US" sz="2000" kern="0">
              <a:solidFill>
                <a:prstClr val="white"/>
              </a:solidFill>
              <a:latin typeface="Rockwell Extra Bold" pitchFamily="18" charset="0"/>
            </a:endParaRPr>
          </a:p>
        </p:txBody>
      </p:sp>
      <p:sp>
        <p:nvSpPr>
          <p:cNvPr id="2" name="Titel 1">
            <a:extLst>
              <a:ext uri="{FF2B5EF4-FFF2-40B4-BE49-F238E27FC236}">
                <a16:creationId xmlns:a16="http://schemas.microsoft.com/office/drawing/2014/main" id="{117C5565-2635-4EB2-93E3-3897C0294B6B}"/>
              </a:ext>
            </a:extLst>
          </p:cNvPr>
          <p:cNvSpPr>
            <a:spLocks noGrp="1"/>
          </p:cNvSpPr>
          <p:nvPr>
            <p:ph type="title"/>
          </p:nvPr>
        </p:nvSpPr>
        <p:spPr>
          <a:xfrm>
            <a:off x="150471" y="643466"/>
            <a:ext cx="4179310" cy="5528734"/>
          </a:xfrm>
        </p:spPr>
        <p:txBody>
          <a:bodyPr>
            <a:normAutofit/>
          </a:bodyPr>
          <a:lstStyle/>
          <a:p>
            <a:pPr algn="r"/>
            <a:r>
              <a:rPr lang="nl-BE" dirty="0">
                <a:solidFill>
                  <a:srgbClr val="FFFFFF"/>
                </a:solidFill>
              </a:rPr>
              <a:t>Zeven waarheden over </a:t>
            </a:r>
            <a:r>
              <a:rPr lang="nl-BE" dirty="0" err="1">
                <a:solidFill>
                  <a:srgbClr val="FFFFFF"/>
                </a:solidFill>
              </a:rPr>
              <a:t>ondernemer-schap</a:t>
            </a:r>
            <a:endParaRPr lang="nl-BE" dirty="0">
              <a:solidFill>
                <a:srgbClr val="FFFFFF"/>
              </a:solidFill>
            </a:endParaRPr>
          </a:p>
        </p:txBody>
      </p:sp>
      <p:graphicFrame>
        <p:nvGraphicFramePr>
          <p:cNvPr id="5" name="Tabel 5">
            <a:extLst>
              <a:ext uri="{FF2B5EF4-FFF2-40B4-BE49-F238E27FC236}">
                <a16:creationId xmlns:a16="http://schemas.microsoft.com/office/drawing/2014/main" id="{A78911BA-249B-48E8-8034-D6A381D8CF26}"/>
              </a:ext>
            </a:extLst>
          </p:cNvPr>
          <p:cNvGraphicFramePr>
            <a:graphicFrameLocks noGrp="1"/>
          </p:cNvGraphicFramePr>
          <p:nvPr>
            <p:ph idx="1"/>
            <p:extLst>
              <p:ext uri="{D42A27DB-BD31-4B8C-83A1-F6EECF244321}">
                <p14:modId xmlns:p14="http://schemas.microsoft.com/office/powerpoint/2010/main" val="1505178471"/>
              </p:ext>
            </p:extLst>
          </p:nvPr>
        </p:nvGraphicFramePr>
        <p:xfrm>
          <a:off x="4919242" y="300942"/>
          <a:ext cx="6209134" cy="6307440"/>
        </p:xfrm>
        <a:graphic>
          <a:graphicData uri="http://schemas.openxmlformats.org/drawingml/2006/table">
            <a:tbl>
              <a:tblPr firstRow="1" bandRow="1">
                <a:tableStyleId>{BC89EF96-8CEA-46FF-86C4-4CE0E7609802}</a:tableStyleId>
              </a:tblPr>
              <a:tblGrid>
                <a:gridCol w="1018571">
                  <a:extLst>
                    <a:ext uri="{9D8B030D-6E8A-4147-A177-3AD203B41FA5}">
                      <a16:colId xmlns:a16="http://schemas.microsoft.com/office/drawing/2014/main" val="3149571116"/>
                    </a:ext>
                  </a:extLst>
                </a:gridCol>
                <a:gridCol w="5190563">
                  <a:extLst>
                    <a:ext uri="{9D8B030D-6E8A-4147-A177-3AD203B41FA5}">
                      <a16:colId xmlns:a16="http://schemas.microsoft.com/office/drawing/2014/main" val="255988975"/>
                    </a:ext>
                  </a:extLst>
                </a:gridCol>
              </a:tblGrid>
              <a:tr h="853120">
                <a:tc>
                  <a:txBody>
                    <a:bodyPr/>
                    <a:lstStyle/>
                    <a:p>
                      <a:r>
                        <a:rPr lang="nl-BE" sz="2400" b="1" dirty="0"/>
                        <a:t>#1</a:t>
                      </a:r>
                    </a:p>
                  </a:txBody>
                  <a:tcPr/>
                </a:tc>
                <a:tc>
                  <a:txBody>
                    <a:bodyPr/>
                    <a:lstStyle/>
                    <a:p>
                      <a:r>
                        <a:rPr lang="nl-BE" sz="2400" b="1" dirty="0"/>
                        <a:t>Ondernemingen zijn meer dan </a:t>
                      </a:r>
                      <a:r>
                        <a:rPr lang="nl-BE" sz="2400" b="1" dirty="0" err="1"/>
                        <a:t>start-ups</a:t>
                      </a:r>
                      <a:r>
                        <a:rPr lang="nl-BE" sz="2400" b="1" dirty="0"/>
                        <a:t> of bedrijven waar 1 iemand rijk van wordt</a:t>
                      </a:r>
                    </a:p>
                  </a:txBody>
                  <a:tcPr/>
                </a:tc>
                <a:extLst>
                  <a:ext uri="{0D108BD9-81ED-4DB2-BD59-A6C34878D82A}">
                    <a16:rowId xmlns:a16="http://schemas.microsoft.com/office/drawing/2014/main" val="1139327997"/>
                  </a:ext>
                </a:extLst>
              </a:tr>
              <a:tr h="853120">
                <a:tc>
                  <a:txBody>
                    <a:bodyPr/>
                    <a:lstStyle/>
                    <a:p>
                      <a:r>
                        <a:rPr lang="nl-BE" sz="2400" b="1" dirty="0"/>
                        <a:t>#2</a:t>
                      </a:r>
                    </a:p>
                  </a:txBody>
                  <a:tcPr/>
                </a:tc>
                <a:tc>
                  <a:txBody>
                    <a:bodyPr/>
                    <a:lstStyle/>
                    <a:p>
                      <a:r>
                        <a:rPr lang="nl-BE" sz="2400" b="1" dirty="0"/>
                        <a:t>Ondernemers hebben geen speciale karaktertrekken</a:t>
                      </a:r>
                    </a:p>
                  </a:txBody>
                  <a:tcPr/>
                </a:tc>
                <a:extLst>
                  <a:ext uri="{0D108BD9-81ED-4DB2-BD59-A6C34878D82A}">
                    <a16:rowId xmlns:a16="http://schemas.microsoft.com/office/drawing/2014/main" val="2290683987"/>
                  </a:ext>
                </a:extLst>
              </a:tr>
              <a:tr h="853120">
                <a:tc>
                  <a:txBody>
                    <a:bodyPr/>
                    <a:lstStyle/>
                    <a:p>
                      <a:r>
                        <a:rPr lang="nl-BE" sz="2400" b="1" dirty="0"/>
                        <a:t>#3</a:t>
                      </a:r>
                    </a:p>
                  </a:txBody>
                  <a:tcPr/>
                </a:tc>
                <a:tc>
                  <a:txBody>
                    <a:bodyPr/>
                    <a:lstStyle/>
                    <a:p>
                      <a:r>
                        <a:rPr lang="nl-BE" sz="2400" b="1" dirty="0"/>
                        <a:t>Ondernemerschap vraagt oefening (en tijd om te oefenen)</a:t>
                      </a:r>
                    </a:p>
                  </a:txBody>
                  <a:tcPr/>
                </a:tc>
                <a:extLst>
                  <a:ext uri="{0D108BD9-81ED-4DB2-BD59-A6C34878D82A}">
                    <a16:rowId xmlns:a16="http://schemas.microsoft.com/office/drawing/2014/main" val="1045454754"/>
                  </a:ext>
                </a:extLst>
              </a:tr>
              <a:tr h="853120">
                <a:tc>
                  <a:txBody>
                    <a:bodyPr/>
                    <a:lstStyle/>
                    <a:p>
                      <a:r>
                        <a:rPr lang="nl-BE" sz="2400" b="1" dirty="0"/>
                        <a:t>#4</a:t>
                      </a:r>
                    </a:p>
                  </a:txBody>
                  <a:tcPr/>
                </a:tc>
                <a:tc>
                  <a:txBody>
                    <a:bodyPr/>
                    <a:lstStyle/>
                    <a:p>
                      <a:r>
                        <a:rPr lang="nl-BE" sz="2400" b="1" dirty="0"/>
                        <a:t>Ondernemers zijn geen extreme risiconemers</a:t>
                      </a:r>
                    </a:p>
                  </a:txBody>
                  <a:tcPr/>
                </a:tc>
                <a:extLst>
                  <a:ext uri="{0D108BD9-81ED-4DB2-BD59-A6C34878D82A}">
                    <a16:rowId xmlns:a16="http://schemas.microsoft.com/office/drawing/2014/main" val="4240746736"/>
                  </a:ext>
                </a:extLst>
              </a:tr>
              <a:tr h="853120">
                <a:tc>
                  <a:txBody>
                    <a:bodyPr/>
                    <a:lstStyle/>
                    <a:p>
                      <a:r>
                        <a:rPr lang="nl-BE" sz="2400" b="1" dirty="0"/>
                        <a:t>#5</a:t>
                      </a:r>
                    </a:p>
                  </a:txBody>
                  <a:tcPr/>
                </a:tc>
                <a:tc>
                  <a:txBody>
                    <a:bodyPr/>
                    <a:lstStyle/>
                    <a:p>
                      <a:r>
                        <a:rPr lang="nl-BE" sz="2400" b="1" dirty="0"/>
                        <a:t>Ondernemers werken meer samen dan dat ze elkaar beconcurreren</a:t>
                      </a:r>
                    </a:p>
                  </a:txBody>
                  <a:tcPr/>
                </a:tc>
                <a:extLst>
                  <a:ext uri="{0D108BD9-81ED-4DB2-BD59-A6C34878D82A}">
                    <a16:rowId xmlns:a16="http://schemas.microsoft.com/office/drawing/2014/main" val="889820506"/>
                  </a:ext>
                </a:extLst>
              </a:tr>
              <a:tr h="853120">
                <a:tc>
                  <a:txBody>
                    <a:bodyPr/>
                    <a:lstStyle/>
                    <a:p>
                      <a:r>
                        <a:rPr lang="nl-BE" sz="2400" b="1" dirty="0"/>
                        <a:t>#6</a:t>
                      </a:r>
                    </a:p>
                  </a:txBody>
                  <a:tcPr/>
                </a:tc>
                <a:tc>
                  <a:txBody>
                    <a:bodyPr/>
                    <a:lstStyle/>
                    <a:p>
                      <a:r>
                        <a:rPr lang="nl-BE" sz="2400" b="1" dirty="0"/>
                        <a:t>Ondernemers zijn doeners</a:t>
                      </a:r>
                    </a:p>
                  </a:txBody>
                  <a:tcPr/>
                </a:tc>
                <a:extLst>
                  <a:ext uri="{0D108BD9-81ED-4DB2-BD59-A6C34878D82A}">
                    <a16:rowId xmlns:a16="http://schemas.microsoft.com/office/drawing/2014/main" val="3633756653"/>
                  </a:ext>
                </a:extLst>
              </a:tr>
              <a:tr h="853120">
                <a:tc>
                  <a:txBody>
                    <a:bodyPr/>
                    <a:lstStyle/>
                    <a:p>
                      <a:r>
                        <a:rPr lang="nl-BE" sz="2400" b="1" dirty="0"/>
                        <a:t>#7</a:t>
                      </a:r>
                    </a:p>
                  </a:txBody>
                  <a:tcPr/>
                </a:tc>
                <a:tc>
                  <a:txBody>
                    <a:bodyPr/>
                    <a:lstStyle/>
                    <a:p>
                      <a:r>
                        <a:rPr lang="nl-BE" sz="2400" b="1" dirty="0"/>
                        <a:t>Ondernemerschap is een ‘life </a:t>
                      </a:r>
                      <a:r>
                        <a:rPr lang="nl-BE" sz="2400" b="1" dirty="0" err="1"/>
                        <a:t>skill</a:t>
                      </a:r>
                      <a:r>
                        <a:rPr lang="nl-BE" sz="2400" b="1" dirty="0"/>
                        <a:t>’</a:t>
                      </a:r>
                    </a:p>
                  </a:txBody>
                  <a:tcPr/>
                </a:tc>
                <a:extLst>
                  <a:ext uri="{0D108BD9-81ED-4DB2-BD59-A6C34878D82A}">
                    <a16:rowId xmlns:a16="http://schemas.microsoft.com/office/drawing/2014/main" val="1301507913"/>
                  </a:ext>
                </a:extLst>
              </a:tr>
            </a:tbl>
          </a:graphicData>
        </a:graphic>
      </p:graphicFrame>
      <p:sp>
        <p:nvSpPr>
          <p:cNvPr id="13" name="Oval 12">
            <a:extLst>
              <a:ext uri="{FF2B5EF4-FFF2-40B4-BE49-F238E27FC236}">
                <a16:creationId xmlns:a16="http://schemas.microsoft.com/office/drawing/2014/main" id="{BA218FBC-B2D6-48CA-9289-C4110162E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5">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5" name="Oval 14">
            <a:extLst>
              <a:ext uri="{FF2B5EF4-FFF2-40B4-BE49-F238E27FC236}">
                <a16:creationId xmlns:a16="http://schemas.microsoft.com/office/drawing/2014/main" id="{2DED9084-49DA-4911-ACB7-5F9E4DEFA0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4" name="Tijdelijke aanduiding voor dianummer 3">
            <a:extLst>
              <a:ext uri="{FF2B5EF4-FFF2-40B4-BE49-F238E27FC236}">
                <a16:creationId xmlns:a16="http://schemas.microsoft.com/office/drawing/2014/main" id="{9C79745F-7F8D-435B-9DF4-3305545DFE8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10</a:t>
            </a:fld>
            <a:endParaRPr lang="en-US"/>
          </a:p>
        </p:txBody>
      </p:sp>
    </p:spTree>
    <p:extLst>
      <p:ext uri="{BB962C8B-B14F-4D97-AF65-F5344CB8AC3E}">
        <p14:creationId xmlns:p14="http://schemas.microsoft.com/office/powerpoint/2010/main" val="42347605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EFAAFED-ED8B-4A6E-9680-8242381EEDC9}"/>
              </a:ext>
            </a:extLst>
          </p:cNvPr>
          <p:cNvSpPr>
            <a:spLocks noGrp="1"/>
          </p:cNvSpPr>
          <p:nvPr>
            <p:ph type="title"/>
          </p:nvPr>
        </p:nvSpPr>
        <p:spPr/>
        <p:txBody>
          <a:bodyPr/>
          <a:lstStyle/>
          <a:p>
            <a:r>
              <a:rPr lang="nl-BE" dirty="0"/>
              <a:t>Ondernemerschap</a:t>
            </a:r>
          </a:p>
        </p:txBody>
      </p:sp>
      <p:sp>
        <p:nvSpPr>
          <p:cNvPr id="3" name="Tijdelijke aanduiding voor inhoud 2">
            <a:extLst>
              <a:ext uri="{FF2B5EF4-FFF2-40B4-BE49-F238E27FC236}">
                <a16:creationId xmlns:a16="http://schemas.microsoft.com/office/drawing/2014/main" id="{FDD9966C-0E7C-4BD0-A3B8-13A5365818AC}"/>
              </a:ext>
            </a:extLst>
          </p:cNvPr>
          <p:cNvSpPr>
            <a:spLocks noGrp="1"/>
          </p:cNvSpPr>
          <p:nvPr>
            <p:ph idx="1"/>
          </p:nvPr>
        </p:nvSpPr>
        <p:spPr/>
        <p:txBody>
          <a:bodyPr>
            <a:normAutofit fontScale="92500" lnSpcReduction="10000"/>
          </a:bodyPr>
          <a:lstStyle/>
          <a:p>
            <a:r>
              <a:rPr lang="nl-BE" sz="2800" dirty="0"/>
              <a:t>Hoe zouden jullie ondernemerschap omschrijven? Wat zou jullie definitie zijn?</a:t>
            </a:r>
          </a:p>
          <a:p>
            <a:r>
              <a:rPr lang="nl-BE" sz="2800" dirty="0"/>
              <a:t>Wat zijn de ‘grenzen’? Kan iedereen een ondernemer zijn?</a:t>
            </a:r>
          </a:p>
          <a:p>
            <a:pPr lvl="1"/>
            <a:r>
              <a:rPr lang="nl-BE" sz="2600" dirty="0"/>
              <a:t>Moet je een bedrijf hebben om een ondernemer te zijn?</a:t>
            </a:r>
          </a:p>
          <a:p>
            <a:pPr lvl="1"/>
            <a:r>
              <a:rPr lang="nl-BE" sz="2600" dirty="0"/>
              <a:t>Kan je ook ondernemend zijn in je hobby of je werk?</a:t>
            </a:r>
          </a:p>
          <a:p>
            <a:pPr lvl="1"/>
            <a:r>
              <a:rPr lang="nl-BE" sz="2600" dirty="0"/>
              <a:t>Wie bepaalt eigenlijk waar de grenzen liggen?</a:t>
            </a:r>
          </a:p>
          <a:p>
            <a:pPr lvl="1"/>
            <a:endParaRPr lang="nl-BE" sz="2600" dirty="0"/>
          </a:p>
          <a:p>
            <a:pPr marL="274320" lvl="1" indent="0">
              <a:buNone/>
            </a:pPr>
            <a:r>
              <a:rPr lang="nl-BE" sz="2600" dirty="0"/>
              <a:t>[ter inspiratie: bestaande definities via e-flashcards in het Engels, te raadplegen via </a:t>
            </a:r>
            <a:r>
              <a:rPr lang="nl-BE" sz="2600" dirty="0">
                <a:hlinkClick r:id="rId2"/>
              </a:rPr>
              <a:t>https://studysites.sagepub.com/flashcards/index.htm?type=Flashcard&amp;file=ch1&amp;folder=neckentrepreneurship</a:t>
            </a:r>
            <a:r>
              <a:rPr lang="nl-BE" sz="2600" dirty="0"/>
              <a:t>]</a:t>
            </a:r>
          </a:p>
          <a:p>
            <a:pPr marL="274320" lvl="1" indent="0">
              <a:buNone/>
            </a:pPr>
            <a:endParaRPr lang="nl-BE" sz="2600" dirty="0"/>
          </a:p>
        </p:txBody>
      </p:sp>
      <p:sp>
        <p:nvSpPr>
          <p:cNvPr id="4" name="Tijdelijke aanduiding voor dianummer 3">
            <a:extLst>
              <a:ext uri="{FF2B5EF4-FFF2-40B4-BE49-F238E27FC236}">
                <a16:creationId xmlns:a16="http://schemas.microsoft.com/office/drawing/2014/main" id="{8DEDD1A3-FBC5-4B18-A4A2-DDB7354CC83B}"/>
              </a:ext>
            </a:extLst>
          </p:cNvPr>
          <p:cNvSpPr>
            <a:spLocks noGrp="1"/>
          </p:cNvSpPr>
          <p:nvPr>
            <p:ph type="sldNum" sz="quarter" idx="12"/>
          </p:nvPr>
        </p:nvSpPr>
        <p:spPr/>
        <p:txBody>
          <a:bodyPr/>
          <a:lstStyle/>
          <a:p>
            <a:fld id="{4FAB73BC-B049-4115-A692-8D63A059BFB8}" type="slidenum">
              <a:rPr lang="en-US" smtClean="0"/>
              <a:t>11</a:t>
            </a:fld>
            <a:endParaRPr lang="en-US" dirty="0"/>
          </a:p>
        </p:txBody>
      </p:sp>
    </p:spTree>
    <p:extLst>
      <p:ext uri="{BB962C8B-B14F-4D97-AF65-F5344CB8AC3E}">
        <p14:creationId xmlns:p14="http://schemas.microsoft.com/office/powerpoint/2010/main" val="3261460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D508391-0C7C-4FC3-B566-1D7584AB55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3D5FBB8D-6C19-419D-939B-766D1210104E}"/>
              </a:ext>
            </a:extLst>
          </p:cNvPr>
          <p:cNvSpPr>
            <a:spLocks noGrp="1"/>
          </p:cNvSpPr>
          <p:nvPr>
            <p:ph type="title"/>
          </p:nvPr>
        </p:nvSpPr>
        <p:spPr>
          <a:xfrm>
            <a:off x="382280" y="484632"/>
            <a:ext cx="6743844" cy="1609344"/>
          </a:xfrm>
        </p:spPr>
        <p:txBody>
          <a:bodyPr>
            <a:normAutofit/>
          </a:bodyPr>
          <a:lstStyle/>
          <a:p>
            <a:r>
              <a:rPr lang="nl-BE" dirty="0"/>
              <a:t>Voorbeelden</a:t>
            </a:r>
          </a:p>
        </p:txBody>
      </p:sp>
      <p:sp>
        <p:nvSpPr>
          <p:cNvPr id="3" name="Tijdelijke aanduiding voor inhoud 2">
            <a:extLst>
              <a:ext uri="{FF2B5EF4-FFF2-40B4-BE49-F238E27FC236}">
                <a16:creationId xmlns:a16="http://schemas.microsoft.com/office/drawing/2014/main" id="{8588F948-1BA1-47F6-9746-375BD0EC9C5A}"/>
              </a:ext>
            </a:extLst>
          </p:cNvPr>
          <p:cNvSpPr>
            <a:spLocks noGrp="1"/>
          </p:cNvSpPr>
          <p:nvPr>
            <p:ph idx="1"/>
          </p:nvPr>
        </p:nvSpPr>
        <p:spPr>
          <a:xfrm>
            <a:off x="382279" y="2121408"/>
            <a:ext cx="6743845" cy="4050792"/>
          </a:xfrm>
        </p:spPr>
        <p:txBody>
          <a:bodyPr>
            <a:normAutofit/>
          </a:bodyPr>
          <a:lstStyle/>
          <a:p>
            <a:pPr marL="0" indent="0">
              <a:buNone/>
            </a:pPr>
            <a:r>
              <a:rPr lang="nl-BE" sz="2400" dirty="0">
                <a:hlinkClick r:id="rId4"/>
              </a:rPr>
              <a:t>Hassan al </a:t>
            </a:r>
            <a:r>
              <a:rPr lang="nl-BE" sz="2400" dirty="0" err="1">
                <a:hlinkClick r:id="rId4"/>
              </a:rPr>
              <a:t>Hilou</a:t>
            </a:r>
            <a:r>
              <a:rPr lang="nl-BE" sz="2400" dirty="0">
                <a:hlinkClick r:id="rId4"/>
              </a:rPr>
              <a:t> </a:t>
            </a:r>
            <a:endParaRPr lang="nl-BE" sz="2400" dirty="0"/>
          </a:p>
          <a:p>
            <a:r>
              <a:rPr lang="nl-BE" sz="1800" dirty="0"/>
              <a:t>De jongste ondernemer van het land</a:t>
            </a:r>
          </a:p>
          <a:p>
            <a:r>
              <a:rPr lang="nl-BE" sz="1800" dirty="0"/>
              <a:t>Besliste ondernemer te worden als kind: </a:t>
            </a:r>
            <a:r>
              <a:rPr lang="nl-BE" sz="1800" dirty="0">
                <a:effectLst/>
                <a:latin typeface="Calibri" panose="020F0502020204030204" pitchFamily="34" charset="0"/>
                <a:ea typeface="Calibri" panose="020F0502020204030204" pitchFamily="34" charset="0"/>
                <a:cs typeface="Times New Roman" panose="02020603050405020304" pitchFamily="18" charset="0"/>
              </a:rPr>
              <a:t>Toen mijn bed het begaf, heb ik jaren op de grond geslapen omdat mijn ouders geen geld hadden om een nieuw bed te kopen”, vertelt hij. “Ik heb me toen voorgenomen dat dit niet zou zijn hoe ik de rest van mijn leven zou invullen.</a:t>
            </a:r>
            <a:r>
              <a:rPr lang="nl-BE" sz="1800" dirty="0"/>
              <a:t> </a:t>
            </a:r>
          </a:p>
          <a:p>
            <a:r>
              <a:rPr lang="nl-BE" sz="1800" dirty="0"/>
              <a:t>Onderneemt vooral uit passie, niet om (veel) geld te verdienen</a:t>
            </a:r>
          </a:p>
          <a:p>
            <a:r>
              <a:rPr lang="nl-BE" sz="1800" dirty="0"/>
              <a:t>Mist kleur onder bedrijfsleiders, in raden van bestuur, … en zijn bedrijf adviseert daarom bedrijven hoe ze meer diversiteit kunnen brengen</a:t>
            </a:r>
          </a:p>
        </p:txBody>
      </p:sp>
      <p:pic>
        <p:nvPicPr>
          <p:cNvPr id="5" name="Afbeelding 4">
            <a:extLst>
              <a:ext uri="{FF2B5EF4-FFF2-40B4-BE49-F238E27FC236}">
                <a16:creationId xmlns:a16="http://schemas.microsoft.com/office/drawing/2014/main" id="{A573C551-836E-4983-A107-7B47457B605A}"/>
              </a:ext>
            </a:extLst>
          </p:cNvPr>
          <p:cNvPicPr/>
          <p:nvPr/>
        </p:nvPicPr>
        <p:blipFill rotWithShape="1">
          <a:blip r:embed="rId5" cstate="print">
            <a:extLst>
              <a:ext uri="{28A0092B-C50C-407E-A947-70E740481C1C}">
                <a14:useLocalDpi xmlns:a14="http://schemas.microsoft.com/office/drawing/2010/main" val="0"/>
              </a:ext>
            </a:extLst>
          </a:blip>
          <a:srcRect l="4413" r="-1" b="-1"/>
          <a:stretch/>
        </p:blipFill>
        <p:spPr bwMode="auto">
          <a:xfrm>
            <a:off x="8203460" y="640080"/>
            <a:ext cx="3369177" cy="5280471"/>
          </a:xfrm>
          <a:prstGeom prst="rect">
            <a:avLst/>
          </a:prstGeom>
          <a:noFill/>
        </p:spPr>
      </p:pic>
      <p:grpSp>
        <p:nvGrpSpPr>
          <p:cNvPr id="12" name="Group 11">
            <a:extLst>
              <a:ext uri="{FF2B5EF4-FFF2-40B4-BE49-F238E27FC236}">
                <a16:creationId xmlns:a16="http://schemas.microsoft.com/office/drawing/2014/main" id="{BDCAC16B-C491-4A46-9272-A272F8DE18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8ADDB335-54B8-4EA8-9909-FB3AC45B81A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FEB3FC06-E797-4711-A23E-8A7AFB337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jdelijke aanduiding voor dianummer 3">
            <a:extLst>
              <a:ext uri="{FF2B5EF4-FFF2-40B4-BE49-F238E27FC236}">
                <a16:creationId xmlns:a16="http://schemas.microsoft.com/office/drawing/2014/main" id="{86C626F0-39B3-47FC-A44E-DFBFB7D1ED25}"/>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12</a:t>
            </a:fld>
            <a:endParaRPr lang="en-US"/>
          </a:p>
        </p:txBody>
      </p:sp>
    </p:spTree>
    <p:extLst>
      <p:ext uri="{BB962C8B-B14F-4D97-AF65-F5344CB8AC3E}">
        <p14:creationId xmlns:p14="http://schemas.microsoft.com/office/powerpoint/2010/main" val="4284156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8CE2A87-DBA0-4B0D-98B6-FA36B850BA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45274"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D0DBE9C6-ABFA-48C6-BB2A-CC1227DD0BEF}"/>
              </a:ext>
            </a:extLst>
          </p:cNvPr>
          <p:cNvSpPr>
            <a:spLocks noGrp="1"/>
          </p:cNvSpPr>
          <p:nvPr>
            <p:ph type="title"/>
          </p:nvPr>
        </p:nvSpPr>
        <p:spPr>
          <a:xfrm>
            <a:off x="382280" y="484632"/>
            <a:ext cx="6743844" cy="1609344"/>
          </a:xfrm>
        </p:spPr>
        <p:txBody>
          <a:bodyPr>
            <a:normAutofit/>
          </a:bodyPr>
          <a:lstStyle/>
          <a:p>
            <a:r>
              <a:rPr lang="nl-BE" dirty="0"/>
              <a:t>#SHEDIDIT talentenpool</a:t>
            </a:r>
          </a:p>
        </p:txBody>
      </p:sp>
      <p:sp>
        <p:nvSpPr>
          <p:cNvPr id="3" name="Tijdelijke aanduiding voor inhoud 2">
            <a:extLst>
              <a:ext uri="{FF2B5EF4-FFF2-40B4-BE49-F238E27FC236}">
                <a16:creationId xmlns:a16="http://schemas.microsoft.com/office/drawing/2014/main" id="{AB63B036-B351-424F-B1A0-1AEE31D3A9A4}"/>
              </a:ext>
            </a:extLst>
          </p:cNvPr>
          <p:cNvSpPr>
            <a:spLocks noGrp="1"/>
          </p:cNvSpPr>
          <p:nvPr>
            <p:ph idx="1"/>
          </p:nvPr>
        </p:nvSpPr>
        <p:spPr>
          <a:xfrm>
            <a:off x="382279" y="2121408"/>
            <a:ext cx="6743845" cy="4050792"/>
          </a:xfrm>
        </p:spPr>
        <p:txBody>
          <a:bodyPr>
            <a:normAutofit/>
          </a:bodyPr>
          <a:lstStyle/>
          <a:p>
            <a:r>
              <a:rPr lang="nl-BE" sz="1800" dirty="0">
                <a:hlinkClick r:id="rId5"/>
              </a:rPr>
              <a:t>https://talentpool.shedidit.be/</a:t>
            </a:r>
            <a:endParaRPr lang="nl-BE" sz="1800" dirty="0"/>
          </a:p>
          <a:p>
            <a:pPr marL="0" indent="0">
              <a:buNone/>
            </a:pPr>
            <a:r>
              <a:rPr lang="nl-BE" sz="1800" dirty="0"/>
              <a:t>Wat is het?</a:t>
            </a:r>
          </a:p>
          <a:p>
            <a:pPr marL="0" indent="0">
              <a:buNone/>
            </a:pPr>
            <a:r>
              <a:rPr lang="nl-NL" sz="1800" b="0" i="0" dirty="0">
                <a:effectLst/>
                <a:latin typeface="Lato"/>
              </a:rPr>
              <a:t>Het eerste Belgisch platform voor ondernemende vrouwen met een migratieachtergrond. Een uniek database van bossladies met hun expertises en passies. Je vindt hier een waaier aan vrouwelijk diversiteit: </a:t>
            </a:r>
            <a:r>
              <a:rPr lang="nl-NL" sz="1800" b="0" i="0" dirty="0" err="1">
                <a:effectLst/>
                <a:latin typeface="Lato"/>
              </a:rPr>
              <a:t>womenpreneurs</a:t>
            </a:r>
            <a:r>
              <a:rPr lang="nl-NL" sz="1800" b="0" i="0" dirty="0">
                <a:effectLst/>
                <a:latin typeface="Lato"/>
              </a:rPr>
              <a:t>, gepassioneerde vrouwen, </a:t>
            </a:r>
            <a:r>
              <a:rPr lang="nl-NL" sz="1800" b="0" i="0" dirty="0" err="1">
                <a:effectLst/>
                <a:latin typeface="Lato"/>
              </a:rPr>
              <a:t>young</a:t>
            </a:r>
            <a:r>
              <a:rPr lang="nl-NL" sz="1800" b="0" i="0" dirty="0">
                <a:effectLst/>
                <a:latin typeface="Lato"/>
              </a:rPr>
              <a:t> professionals, opkomend talent. De diversiteit van vrouwen en hun talent gaat verder dan hun culturele achtergrond! </a:t>
            </a:r>
          </a:p>
          <a:p>
            <a:pPr marL="0" indent="0">
              <a:buNone/>
            </a:pPr>
            <a:r>
              <a:rPr lang="nl-NL" sz="1800" b="1" i="0" dirty="0">
                <a:effectLst/>
                <a:latin typeface="Lato"/>
              </a:rPr>
              <a:t>Waarom deze pool? </a:t>
            </a:r>
            <a:r>
              <a:rPr lang="nl-NL" sz="1800" b="0" i="0" dirty="0">
                <a:effectLst/>
                <a:latin typeface="Lato"/>
              </a:rPr>
              <a:t>Omdat ook deze vrouwen onderneemsters zijn, en #SheDIDIT biedt hiermee een meer realistisch beeld van wie deze vrouw is.</a:t>
            </a:r>
            <a:endParaRPr lang="nl-BE" sz="1800" dirty="0"/>
          </a:p>
        </p:txBody>
      </p:sp>
      <p:pic>
        <p:nvPicPr>
          <p:cNvPr id="5" name="Afbeelding 4">
            <a:extLst>
              <a:ext uri="{FF2B5EF4-FFF2-40B4-BE49-F238E27FC236}">
                <a16:creationId xmlns:a16="http://schemas.microsoft.com/office/drawing/2014/main" id="{008D9E84-C918-4179-97C2-41FD5A3A7B4A}"/>
              </a:ext>
            </a:extLst>
          </p:cNvPr>
          <p:cNvPicPr>
            <a:picLocks noChangeAspect="1"/>
          </p:cNvPicPr>
          <p:nvPr/>
        </p:nvPicPr>
        <p:blipFill rotWithShape="1">
          <a:blip r:embed="rId6"/>
          <a:srcRect l="5236"/>
          <a:stretch/>
        </p:blipFill>
        <p:spPr>
          <a:xfrm>
            <a:off x="7545274" y="10"/>
            <a:ext cx="4646726" cy="6857990"/>
          </a:xfrm>
          <a:prstGeom prst="rect">
            <a:avLst/>
          </a:prstGeom>
        </p:spPr>
      </p:pic>
      <p:grpSp>
        <p:nvGrpSpPr>
          <p:cNvPr id="12" name="Group 11">
            <a:extLst>
              <a:ext uri="{FF2B5EF4-FFF2-40B4-BE49-F238E27FC236}">
                <a16:creationId xmlns:a16="http://schemas.microsoft.com/office/drawing/2014/main" id="{3F4FDEC5-B98A-4D9F-BB63-FA5A1ED9D3B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3" name="Oval 12">
              <a:extLst>
                <a:ext uri="{FF2B5EF4-FFF2-40B4-BE49-F238E27FC236}">
                  <a16:creationId xmlns:a16="http://schemas.microsoft.com/office/drawing/2014/main" id="{D779EAC7-1067-454B-8145-AE5BF6ECB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4" name="Oval 13">
              <a:extLst>
                <a:ext uri="{FF2B5EF4-FFF2-40B4-BE49-F238E27FC236}">
                  <a16:creationId xmlns:a16="http://schemas.microsoft.com/office/drawing/2014/main" id="{8BEA0E4E-FF8C-4EBC-87F8-743D03BEBF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jdelijke aanduiding voor dianummer 3">
            <a:extLst>
              <a:ext uri="{FF2B5EF4-FFF2-40B4-BE49-F238E27FC236}">
                <a16:creationId xmlns:a16="http://schemas.microsoft.com/office/drawing/2014/main" id="{BF55F73F-7C2D-41B9-9AD3-718EE20D05B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13</a:t>
            </a:fld>
            <a:endParaRPr lang="en-US"/>
          </a:p>
        </p:txBody>
      </p:sp>
    </p:spTree>
    <p:extLst>
      <p:ext uri="{BB962C8B-B14F-4D97-AF65-F5344CB8AC3E}">
        <p14:creationId xmlns:p14="http://schemas.microsoft.com/office/powerpoint/2010/main" val="29646329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11" name="Group 10">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12" name="Oval 11">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3" name="Oval 12">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15" name="Rectangle 14">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ijdelijke aanduiding voor inhoud 2">
            <a:extLst>
              <a:ext uri="{FF2B5EF4-FFF2-40B4-BE49-F238E27FC236}">
                <a16:creationId xmlns:a16="http://schemas.microsoft.com/office/drawing/2014/main" id="{2554BB8D-2FDE-47B0-913A-7004DF178ECB}"/>
              </a:ext>
            </a:extLst>
          </p:cNvPr>
          <p:cNvSpPr>
            <a:spLocks noGrp="1"/>
          </p:cNvSpPr>
          <p:nvPr>
            <p:ph idx="1"/>
          </p:nvPr>
        </p:nvSpPr>
        <p:spPr>
          <a:xfrm>
            <a:off x="6081089" y="725394"/>
            <a:ext cx="5142658" cy="5407212"/>
          </a:xfrm>
        </p:spPr>
        <p:txBody>
          <a:bodyPr anchor="ctr">
            <a:normAutofit/>
          </a:bodyPr>
          <a:lstStyle/>
          <a:p>
            <a:pPr marL="0" indent="0">
              <a:buNone/>
            </a:pPr>
            <a:r>
              <a:rPr lang="nl-BE" sz="2400" b="1" dirty="0"/>
              <a:t>Gastspreker!</a:t>
            </a:r>
          </a:p>
          <a:p>
            <a:pPr marL="0" indent="0">
              <a:buNone/>
            </a:pPr>
            <a:endParaRPr lang="nl-BE" sz="2400" b="1" dirty="0"/>
          </a:p>
          <a:p>
            <a:pPr marL="0" indent="0">
              <a:buNone/>
            </a:pPr>
            <a:r>
              <a:rPr lang="nl-BE" sz="2400" i="1" dirty="0"/>
              <a:t>Als je werkt met een gastspreker voor de introductie (aan te raden) kan je hier plaats voorzien voor vragen die vanuit de leerlingen komen op basis van de intro en oefeningen die ze al kregen.</a:t>
            </a:r>
          </a:p>
          <a:p>
            <a:pPr marL="0" indent="0">
              <a:buNone/>
            </a:pPr>
            <a:r>
              <a:rPr lang="nl-BE" sz="2400" i="1" dirty="0"/>
              <a:t>Het is ook mogelijk om de volgorde om te draaien en met de gastspreker te starten en daarna pas de andere oefeningen te doen.</a:t>
            </a:r>
          </a:p>
          <a:p>
            <a:pPr marL="0" indent="0">
              <a:buNone/>
            </a:pPr>
            <a:endParaRPr lang="nl-BE" dirty="0"/>
          </a:p>
        </p:txBody>
      </p:sp>
      <p:sp>
        <p:nvSpPr>
          <p:cNvPr id="4" name="Tijdelijke aanduiding voor dianummer 3">
            <a:extLst>
              <a:ext uri="{FF2B5EF4-FFF2-40B4-BE49-F238E27FC236}">
                <a16:creationId xmlns:a16="http://schemas.microsoft.com/office/drawing/2014/main" id="{68C3F859-438E-4952-B962-DFD5CE851497}"/>
              </a:ext>
            </a:extLst>
          </p:cNvPr>
          <p:cNvSpPr>
            <a:spLocks noGrp="1"/>
          </p:cNvSpPr>
          <p:nvPr>
            <p:ph type="sldNum" sz="quarter" idx="12"/>
          </p:nvPr>
        </p:nvSpPr>
        <p:spPr>
          <a:xfrm>
            <a:off x="11311128" y="6272784"/>
            <a:ext cx="640080" cy="365125"/>
          </a:xfrm>
        </p:spPr>
        <p:txBody>
          <a:bodyPr>
            <a:normAutofit/>
          </a:bodyPr>
          <a:lstStyle/>
          <a:p>
            <a:pPr>
              <a:lnSpc>
                <a:spcPct val="90000"/>
              </a:lnSpc>
              <a:spcAft>
                <a:spcPts val="600"/>
              </a:spcAft>
            </a:pPr>
            <a:fld id="{4FAB73BC-B049-4115-A692-8D63A059BFB8}" type="slidenum">
              <a:rPr lang="en-US" sz="1900">
                <a:solidFill>
                  <a:schemeClr val="accent1"/>
                </a:solidFill>
              </a:rPr>
              <a:pPr>
                <a:lnSpc>
                  <a:spcPct val="90000"/>
                </a:lnSpc>
                <a:spcAft>
                  <a:spcPts val="600"/>
                </a:spcAft>
              </a:pPr>
              <a:t>14</a:t>
            </a:fld>
            <a:endParaRPr lang="en-US" sz="1900">
              <a:solidFill>
                <a:schemeClr val="accent1"/>
              </a:solidFill>
            </a:endParaRPr>
          </a:p>
        </p:txBody>
      </p:sp>
      <p:pic>
        <p:nvPicPr>
          <p:cNvPr id="10" name="Tijdelijke aanduiding voor inhoud 5" descr="Spreker">
            <a:extLst>
              <a:ext uri="{FF2B5EF4-FFF2-40B4-BE49-F238E27FC236}">
                <a16:creationId xmlns:a16="http://schemas.microsoft.com/office/drawing/2014/main" id="{64926050-2CC3-43B9-BF18-EB8DC2AF3D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353267" y="2971798"/>
            <a:ext cx="936000" cy="936000"/>
          </a:xfrm>
          <a:prstGeom prst="rect">
            <a:avLst/>
          </a:prstGeom>
        </p:spPr>
      </p:pic>
    </p:spTree>
    <p:extLst>
      <p:ext uri="{BB962C8B-B14F-4D97-AF65-F5344CB8AC3E}">
        <p14:creationId xmlns:p14="http://schemas.microsoft.com/office/powerpoint/2010/main" val="2242527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A7C77803-6BC0-4C65-82DF-A8560E7ABF07}"/>
              </a:ext>
            </a:extLst>
          </p:cNvPr>
          <p:cNvPicPr>
            <a:picLocks noChangeAspect="1"/>
          </p:cNvPicPr>
          <p:nvPr/>
        </p:nvPicPr>
        <p:blipFill rotWithShape="1">
          <a:blip r:embed="rId3"/>
          <a:srcRect t="1485" r="-3" b="-3"/>
          <a:stretch/>
        </p:blipFill>
        <p:spPr>
          <a:xfrm>
            <a:off x="3344" y="10"/>
            <a:ext cx="4646726" cy="6857990"/>
          </a:xfrm>
          <a:prstGeom prst="rect">
            <a:avLst/>
          </a:prstGeom>
        </p:spPr>
      </p:pic>
      <p:sp>
        <p:nvSpPr>
          <p:cNvPr id="12" name="Rectangle 11">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638824EA-077D-4457-9EF4-54E39A0C07E3}"/>
              </a:ext>
            </a:extLst>
          </p:cNvPr>
          <p:cNvSpPr>
            <a:spLocks noGrp="1"/>
          </p:cNvSpPr>
          <p:nvPr>
            <p:ph type="title"/>
          </p:nvPr>
        </p:nvSpPr>
        <p:spPr>
          <a:xfrm>
            <a:off x="4970109" y="484632"/>
            <a:ext cx="6730277" cy="1609344"/>
          </a:xfrm>
          <a:ln>
            <a:noFill/>
          </a:ln>
        </p:spPr>
        <p:txBody>
          <a:bodyPr>
            <a:normAutofit/>
          </a:bodyPr>
          <a:lstStyle/>
          <a:p>
            <a:r>
              <a:rPr lang="nl-BE" dirty="0"/>
              <a:t>We duiken erin! (optioneel)</a:t>
            </a:r>
          </a:p>
        </p:txBody>
      </p:sp>
      <p:sp>
        <p:nvSpPr>
          <p:cNvPr id="9" name="Content Placeholder 8">
            <a:extLst>
              <a:ext uri="{FF2B5EF4-FFF2-40B4-BE49-F238E27FC236}">
                <a16:creationId xmlns:a16="http://schemas.microsoft.com/office/drawing/2014/main" id="{8A0F5C2E-ABB2-49FF-A797-EEEB5F1FD3F9}"/>
              </a:ext>
            </a:extLst>
          </p:cNvPr>
          <p:cNvSpPr>
            <a:spLocks noGrp="1"/>
          </p:cNvSpPr>
          <p:nvPr>
            <p:ph idx="1"/>
          </p:nvPr>
        </p:nvSpPr>
        <p:spPr>
          <a:xfrm>
            <a:off x="4970109" y="2121408"/>
            <a:ext cx="6730276" cy="4050792"/>
          </a:xfrm>
        </p:spPr>
        <p:txBody>
          <a:bodyPr>
            <a:normAutofit/>
          </a:bodyPr>
          <a:lstStyle/>
          <a:p>
            <a:r>
              <a:rPr lang="en-US" sz="3200" b="1" dirty="0"/>
              <a:t>Entrepreneur for a day</a:t>
            </a:r>
          </a:p>
          <a:p>
            <a:pPr marL="457200" indent="-457200">
              <a:buFont typeface="+mj-lt"/>
              <a:buAutoNum type="arabicPeriod"/>
            </a:pPr>
            <a:r>
              <a:rPr lang="en-US" sz="2400" dirty="0" err="1"/>
              <a:t>Vind</a:t>
            </a:r>
            <a:r>
              <a:rPr lang="en-US" sz="2400" dirty="0"/>
              <a:t> een </a:t>
            </a:r>
            <a:r>
              <a:rPr lang="en-US" sz="2400" dirty="0" err="1"/>
              <a:t>ondernemer</a:t>
            </a:r>
            <a:endParaRPr lang="en-US" sz="2400" dirty="0"/>
          </a:p>
          <a:p>
            <a:pPr marL="457200" indent="-457200">
              <a:buFont typeface="+mj-lt"/>
              <a:buAutoNum type="arabicPeriod"/>
            </a:pPr>
            <a:r>
              <a:rPr lang="en-US" sz="2400" dirty="0" err="1"/>
              <a:t>Vraag</a:t>
            </a:r>
            <a:r>
              <a:rPr lang="en-US" sz="2400" dirty="0"/>
              <a:t> of je een (halve) </a:t>
            </a:r>
            <a:r>
              <a:rPr lang="en-US" sz="2400" dirty="0" err="1"/>
              <a:t>dag</a:t>
            </a:r>
            <a:r>
              <a:rPr lang="en-US" sz="2400" dirty="0"/>
              <a:t> mag </a:t>
            </a:r>
            <a:r>
              <a:rPr lang="en-US" sz="2400" dirty="0" err="1"/>
              <a:t>meelopen</a:t>
            </a:r>
            <a:r>
              <a:rPr lang="en-US" sz="2400" dirty="0"/>
              <a:t> met hem/</a:t>
            </a:r>
            <a:r>
              <a:rPr lang="en-US" sz="2400" dirty="0" err="1"/>
              <a:t>haar</a:t>
            </a:r>
            <a:endParaRPr lang="en-US" sz="2400" dirty="0"/>
          </a:p>
          <a:p>
            <a:pPr marL="457200" indent="-457200">
              <a:buFont typeface="+mj-lt"/>
              <a:buAutoNum type="arabicPeriod"/>
            </a:pPr>
            <a:r>
              <a:rPr lang="en-US" sz="2400" dirty="0" err="1"/>
              <a:t>Bereid</a:t>
            </a:r>
            <a:r>
              <a:rPr lang="en-US" sz="2400" dirty="0"/>
              <a:t> je voor: wat </a:t>
            </a:r>
            <a:r>
              <a:rPr lang="en-US" sz="2400" dirty="0" err="1"/>
              <a:t>wil</a:t>
            </a:r>
            <a:r>
              <a:rPr lang="en-US" sz="2400" dirty="0"/>
              <a:t> je doen/</a:t>
            </a:r>
            <a:r>
              <a:rPr lang="en-US" sz="2400" dirty="0" err="1"/>
              <a:t>zien</a:t>
            </a:r>
            <a:r>
              <a:rPr lang="en-US" sz="2400" dirty="0"/>
              <a:t>/vragen? [</a:t>
            </a:r>
            <a:r>
              <a:rPr lang="en-US" sz="2400" dirty="0" err="1"/>
              <a:t>zie</a:t>
            </a:r>
            <a:r>
              <a:rPr lang="en-US" sz="2400" dirty="0"/>
              <a:t> tool </a:t>
            </a:r>
            <a:r>
              <a:rPr lang="en-US" sz="2400" dirty="0" err="1"/>
              <a:t>voorbereiding</a:t>
            </a:r>
            <a:r>
              <a:rPr lang="en-US" sz="2400"/>
              <a:t> interview]</a:t>
            </a:r>
            <a:endParaRPr lang="en-US" sz="2400" dirty="0"/>
          </a:p>
          <a:p>
            <a:pPr marL="457200" indent="-457200">
              <a:buFont typeface="+mj-lt"/>
              <a:buAutoNum type="arabicPeriod"/>
            </a:pPr>
            <a:r>
              <a:rPr lang="en-US" sz="2400" dirty="0"/>
              <a:t>Ga </a:t>
            </a:r>
            <a:r>
              <a:rPr lang="en-US" sz="2400" dirty="0" err="1"/>
              <a:t>ervoor</a:t>
            </a:r>
            <a:r>
              <a:rPr lang="en-US" sz="2400" dirty="0"/>
              <a:t>, watch &amp; learn</a:t>
            </a:r>
          </a:p>
          <a:p>
            <a:pPr marL="457200" indent="-457200">
              <a:buFont typeface="+mj-lt"/>
              <a:buAutoNum type="arabicPeriod"/>
            </a:pPr>
            <a:r>
              <a:rPr lang="en-US" sz="2400" dirty="0" err="1"/>
              <a:t>Terugkommoment</a:t>
            </a:r>
            <a:r>
              <a:rPr lang="en-US" sz="2400" dirty="0"/>
              <a:t> </a:t>
            </a:r>
          </a:p>
        </p:txBody>
      </p:sp>
      <p:grpSp>
        <p:nvGrpSpPr>
          <p:cNvPr id="14" name="Group 13">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jdelijke aanduiding voor dianummer 3">
            <a:extLst>
              <a:ext uri="{FF2B5EF4-FFF2-40B4-BE49-F238E27FC236}">
                <a16:creationId xmlns:a16="http://schemas.microsoft.com/office/drawing/2014/main" id="{47085C28-51DC-462F-A2B1-2C25CFCD87F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15</a:t>
            </a:fld>
            <a:endParaRPr lang="en-US"/>
          </a:p>
        </p:txBody>
      </p:sp>
    </p:spTree>
    <p:extLst>
      <p:ext uri="{BB962C8B-B14F-4D97-AF65-F5344CB8AC3E}">
        <p14:creationId xmlns:p14="http://schemas.microsoft.com/office/powerpoint/2010/main" val="43535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54E1BC5-9799-4C37-9E39-75AD94AE07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2" name="Oval 11">
              <a:extLst>
                <a:ext uri="{FF2B5EF4-FFF2-40B4-BE49-F238E27FC236}">
                  <a16:creationId xmlns:a16="http://schemas.microsoft.com/office/drawing/2014/main" id="{6EC783E0-E2C4-43D2-93E5-38337F8DAD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3" name="Oval 12">
              <a:extLst>
                <a:ext uri="{FF2B5EF4-FFF2-40B4-BE49-F238E27FC236}">
                  <a16:creationId xmlns:a16="http://schemas.microsoft.com/office/drawing/2014/main" id="{542544D0-650E-4448-A7E2-E5C6D7398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pic>
        <p:nvPicPr>
          <p:cNvPr id="6" name="Tijdelijke aanduiding voor afbeelding 5">
            <a:extLst>
              <a:ext uri="{FF2B5EF4-FFF2-40B4-BE49-F238E27FC236}">
                <a16:creationId xmlns:a16="http://schemas.microsoft.com/office/drawing/2014/main" id="{4FAF3AF7-5D11-4554-8786-52D9A2635B60}"/>
              </a:ext>
            </a:extLst>
          </p:cNvPr>
          <p:cNvPicPr>
            <a:picLocks noGrp="1" noChangeAspect="1"/>
          </p:cNvPicPr>
          <p:nvPr>
            <p:ph type="pic" idx="1"/>
          </p:nvPr>
        </p:nvPicPr>
        <p:blipFill rotWithShape="1">
          <a:blip r:embed="rId5"/>
          <a:srcRect r="-3" b="1483"/>
          <a:stretch/>
        </p:blipFill>
        <p:spPr>
          <a:xfrm>
            <a:off x="3344" y="10"/>
            <a:ext cx="4646726" cy="6857990"/>
          </a:xfrm>
          <a:prstGeom prst="rect">
            <a:avLst/>
          </a:prstGeom>
        </p:spPr>
      </p:pic>
      <p:sp>
        <p:nvSpPr>
          <p:cNvPr id="15" name="Rectangle 14">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6">
              <a:alphaModFix amt="60000"/>
              <a:lum bright="70000" contrast="-70000"/>
              <a:extLst>
                <a:ext uri="{BEBA8EAE-BF5A-486C-A8C5-ECC9F3942E4B}">
                  <a14:imgProps xmlns:a14="http://schemas.microsoft.com/office/drawing/2010/main">
                    <a14:imgLayer r:embed="rId7">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4958B1E1-D58C-4676-A75A-79AA98F09405}"/>
              </a:ext>
            </a:extLst>
          </p:cNvPr>
          <p:cNvSpPr>
            <a:spLocks noGrp="1"/>
          </p:cNvSpPr>
          <p:nvPr>
            <p:ph type="title"/>
          </p:nvPr>
        </p:nvSpPr>
        <p:spPr>
          <a:xfrm>
            <a:off x="4970109" y="484632"/>
            <a:ext cx="6730277" cy="1609344"/>
          </a:xfrm>
          <a:ln>
            <a:noFill/>
          </a:ln>
        </p:spPr>
        <p:txBody>
          <a:bodyPr vert="horz" lIns="91440" tIns="45720" rIns="91440" bIns="45720" rtlCol="0" anchor="ctr">
            <a:normAutofit/>
          </a:bodyPr>
          <a:lstStyle/>
          <a:p>
            <a:r>
              <a:rPr lang="en-US" sz="4800" dirty="0" err="1"/>
              <a:t>Ondernemen</a:t>
            </a:r>
            <a:endParaRPr lang="en-US" sz="4800" dirty="0"/>
          </a:p>
        </p:txBody>
      </p:sp>
      <p:sp>
        <p:nvSpPr>
          <p:cNvPr id="4" name="Tijdelijke aanduiding voor tekst 3">
            <a:extLst>
              <a:ext uri="{FF2B5EF4-FFF2-40B4-BE49-F238E27FC236}">
                <a16:creationId xmlns:a16="http://schemas.microsoft.com/office/drawing/2014/main" id="{8386A7D2-4C8B-448B-97E5-8A241E165290}"/>
              </a:ext>
            </a:extLst>
          </p:cNvPr>
          <p:cNvSpPr>
            <a:spLocks noGrp="1"/>
          </p:cNvSpPr>
          <p:nvPr>
            <p:ph type="body" sz="half" idx="2"/>
          </p:nvPr>
        </p:nvSpPr>
        <p:spPr>
          <a:xfrm>
            <a:off x="4970109" y="2121408"/>
            <a:ext cx="6730276" cy="4050792"/>
          </a:xfrm>
        </p:spPr>
        <p:txBody>
          <a:bodyPr vert="horz" lIns="91440" tIns="45720" rIns="91440" bIns="45720" rtlCol="0">
            <a:normAutofit/>
          </a:bodyPr>
          <a:lstStyle/>
          <a:p>
            <a:pPr indent="-182880">
              <a:lnSpc>
                <a:spcPct val="90000"/>
              </a:lnSpc>
              <a:buFont typeface="Wingdings" pitchFamily="2" charset="2"/>
              <a:buChar char="§"/>
            </a:pPr>
            <a:r>
              <a:rPr lang="en-US" sz="3200" dirty="0">
                <a:solidFill>
                  <a:schemeClr val="tx1"/>
                </a:solidFill>
              </a:rPr>
              <a:t>Wat is ‘</a:t>
            </a:r>
            <a:r>
              <a:rPr lang="en-US" sz="3200" dirty="0" err="1">
                <a:solidFill>
                  <a:schemeClr val="tx1"/>
                </a:solidFill>
              </a:rPr>
              <a:t>ondernemen</a:t>
            </a:r>
            <a:r>
              <a:rPr lang="en-US" sz="3200" dirty="0">
                <a:solidFill>
                  <a:schemeClr val="tx1"/>
                </a:solidFill>
              </a:rPr>
              <a:t>’ </a:t>
            </a:r>
            <a:r>
              <a:rPr lang="en-US" sz="3200" dirty="0" err="1">
                <a:solidFill>
                  <a:schemeClr val="tx1"/>
                </a:solidFill>
              </a:rPr>
              <a:t>volgens</a:t>
            </a:r>
            <a:r>
              <a:rPr lang="en-US" sz="3200" dirty="0">
                <a:solidFill>
                  <a:schemeClr val="tx1"/>
                </a:solidFill>
              </a:rPr>
              <a:t> </a:t>
            </a:r>
            <a:r>
              <a:rPr lang="en-US" sz="3200" dirty="0" err="1">
                <a:solidFill>
                  <a:schemeClr val="tx1"/>
                </a:solidFill>
              </a:rPr>
              <a:t>jou</a:t>
            </a:r>
            <a:r>
              <a:rPr lang="en-US" sz="3200" dirty="0">
                <a:solidFill>
                  <a:schemeClr val="tx1"/>
                </a:solidFill>
              </a:rPr>
              <a:t>?</a:t>
            </a:r>
          </a:p>
          <a:p>
            <a:pPr indent="-182880">
              <a:lnSpc>
                <a:spcPct val="90000"/>
              </a:lnSpc>
              <a:buFont typeface="Wingdings" pitchFamily="2" charset="2"/>
              <a:buChar char="§"/>
            </a:pPr>
            <a:r>
              <a:rPr lang="en-US" sz="3200" dirty="0" err="1">
                <a:solidFill>
                  <a:schemeClr val="tx1"/>
                </a:solidFill>
              </a:rPr>
              <a:t>Waar</a:t>
            </a:r>
            <a:r>
              <a:rPr lang="en-US" sz="3200" dirty="0">
                <a:solidFill>
                  <a:schemeClr val="tx1"/>
                </a:solidFill>
              </a:rPr>
              <a:t> </a:t>
            </a:r>
            <a:r>
              <a:rPr lang="en-US" sz="3200" dirty="0" err="1">
                <a:solidFill>
                  <a:schemeClr val="tx1"/>
                </a:solidFill>
              </a:rPr>
              <a:t>doet</a:t>
            </a:r>
            <a:r>
              <a:rPr lang="en-US" sz="3200" dirty="0">
                <a:solidFill>
                  <a:schemeClr val="tx1"/>
                </a:solidFill>
              </a:rPr>
              <a:t> het </a:t>
            </a:r>
            <a:r>
              <a:rPr lang="en-US" sz="3200" dirty="0" err="1">
                <a:solidFill>
                  <a:schemeClr val="tx1"/>
                </a:solidFill>
              </a:rPr>
              <a:t>jou</a:t>
            </a:r>
            <a:r>
              <a:rPr lang="en-US" sz="3200" dirty="0">
                <a:solidFill>
                  <a:schemeClr val="tx1"/>
                </a:solidFill>
              </a:rPr>
              <a:t> </a:t>
            </a:r>
            <a:r>
              <a:rPr lang="en-US" sz="3200" dirty="0" err="1">
                <a:solidFill>
                  <a:schemeClr val="tx1"/>
                </a:solidFill>
              </a:rPr>
              <a:t>aan</a:t>
            </a:r>
            <a:r>
              <a:rPr lang="en-US" sz="3200" dirty="0">
                <a:solidFill>
                  <a:schemeClr val="tx1"/>
                </a:solidFill>
              </a:rPr>
              <a:t> </a:t>
            </a:r>
            <a:r>
              <a:rPr lang="en-US" sz="3200" dirty="0" err="1">
                <a:solidFill>
                  <a:schemeClr val="tx1"/>
                </a:solidFill>
              </a:rPr>
              <a:t>denken</a:t>
            </a:r>
            <a:r>
              <a:rPr lang="en-US" sz="3200" dirty="0">
                <a:solidFill>
                  <a:schemeClr val="tx1"/>
                </a:solidFill>
              </a:rPr>
              <a:t>?</a:t>
            </a:r>
          </a:p>
          <a:p>
            <a:pPr indent="-182880">
              <a:lnSpc>
                <a:spcPct val="90000"/>
              </a:lnSpc>
              <a:buFont typeface="Wingdings" pitchFamily="2" charset="2"/>
              <a:buChar char="§"/>
            </a:pPr>
            <a:r>
              <a:rPr lang="en-US" sz="3200" dirty="0">
                <a:solidFill>
                  <a:schemeClr val="tx1"/>
                </a:solidFill>
              </a:rPr>
              <a:t>Ken je </a:t>
            </a:r>
            <a:r>
              <a:rPr lang="en-US" sz="3200" dirty="0" err="1">
                <a:solidFill>
                  <a:schemeClr val="tx1"/>
                </a:solidFill>
              </a:rPr>
              <a:t>ondernemers</a:t>
            </a:r>
            <a:r>
              <a:rPr lang="en-US" sz="3200" dirty="0">
                <a:solidFill>
                  <a:schemeClr val="tx1"/>
                </a:solidFill>
              </a:rPr>
              <a:t>?</a:t>
            </a:r>
          </a:p>
          <a:p>
            <a:pPr indent="-182880">
              <a:lnSpc>
                <a:spcPct val="90000"/>
              </a:lnSpc>
              <a:buFont typeface="Wingdings" pitchFamily="2" charset="2"/>
              <a:buChar char="§"/>
            </a:pPr>
            <a:r>
              <a:rPr lang="en-US" sz="3200" dirty="0">
                <a:solidFill>
                  <a:schemeClr val="tx1"/>
                </a:solidFill>
              </a:rPr>
              <a:t>Zou je </a:t>
            </a:r>
            <a:r>
              <a:rPr lang="en-US" sz="3200" dirty="0" err="1">
                <a:solidFill>
                  <a:schemeClr val="tx1"/>
                </a:solidFill>
              </a:rPr>
              <a:t>zelf</a:t>
            </a:r>
            <a:r>
              <a:rPr lang="en-US" sz="3200" dirty="0">
                <a:solidFill>
                  <a:schemeClr val="tx1"/>
                </a:solidFill>
              </a:rPr>
              <a:t> een </a:t>
            </a:r>
            <a:r>
              <a:rPr lang="en-US" sz="3200" dirty="0" err="1">
                <a:solidFill>
                  <a:schemeClr val="tx1"/>
                </a:solidFill>
              </a:rPr>
              <a:t>bedrijfje</a:t>
            </a:r>
            <a:r>
              <a:rPr lang="en-US" sz="3200" dirty="0">
                <a:solidFill>
                  <a:schemeClr val="tx1"/>
                </a:solidFill>
              </a:rPr>
              <a:t> </a:t>
            </a:r>
            <a:r>
              <a:rPr lang="en-US" sz="3200" dirty="0" err="1">
                <a:solidFill>
                  <a:schemeClr val="tx1"/>
                </a:solidFill>
              </a:rPr>
              <a:t>willen</a:t>
            </a:r>
            <a:r>
              <a:rPr lang="en-US" sz="3200" dirty="0">
                <a:solidFill>
                  <a:schemeClr val="tx1"/>
                </a:solidFill>
              </a:rPr>
              <a:t> </a:t>
            </a:r>
            <a:r>
              <a:rPr lang="en-US" sz="3200" dirty="0" err="1">
                <a:solidFill>
                  <a:schemeClr val="tx1"/>
                </a:solidFill>
              </a:rPr>
              <a:t>starten</a:t>
            </a:r>
            <a:r>
              <a:rPr lang="en-US" sz="3200" dirty="0">
                <a:solidFill>
                  <a:schemeClr val="tx1"/>
                </a:solidFill>
              </a:rPr>
              <a:t>?</a:t>
            </a:r>
          </a:p>
          <a:p>
            <a:pPr>
              <a:lnSpc>
                <a:spcPct val="90000"/>
              </a:lnSpc>
            </a:pPr>
            <a:endParaRPr lang="en-US" sz="3200" dirty="0">
              <a:solidFill>
                <a:schemeClr val="tx1"/>
              </a:solidFill>
            </a:endParaRPr>
          </a:p>
        </p:txBody>
      </p:sp>
      <p:grpSp>
        <p:nvGrpSpPr>
          <p:cNvPr id="17" name="Group 16">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8" name="Oval 17">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3">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9" name="Oval 18">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5" name="Tijdelijke aanduiding voor dianummer 4">
            <a:extLst>
              <a:ext uri="{FF2B5EF4-FFF2-40B4-BE49-F238E27FC236}">
                <a16:creationId xmlns:a16="http://schemas.microsoft.com/office/drawing/2014/main" id="{71915464-3D66-484A-A1F9-27BA122C97CF}"/>
              </a:ext>
            </a:extLst>
          </p:cNvPr>
          <p:cNvSpPr>
            <a:spLocks noGrp="1"/>
          </p:cNvSpPr>
          <p:nvPr>
            <p:ph type="sldNum" sz="quarter" idx="12"/>
          </p:nvPr>
        </p:nvSpPr>
        <p:spPr>
          <a:xfrm>
            <a:off x="11311128" y="6272784"/>
            <a:ext cx="640080" cy="365125"/>
          </a:xfrm>
        </p:spPr>
        <p:txBody>
          <a:bodyPr vert="horz" lIns="91440" tIns="45720" rIns="91440" bIns="45720" rtlCol="0" anchor="ctr">
            <a:normAutofit/>
          </a:bodyPr>
          <a:lstStyle/>
          <a:p>
            <a:pPr defTabSz="914400">
              <a:spcAft>
                <a:spcPts val="600"/>
              </a:spcAft>
            </a:pPr>
            <a:fld id="{4FAB73BC-B049-4115-A692-8D63A059BFB8}" type="slidenum">
              <a:rPr lang="en-US" smtClean="0"/>
              <a:pPr defTabSz="914400">
                <a:spcAft>
                  <a:spcPts val="600"/>
                </a:spcAft>
              </a:pPr>
              <a:t>2</a:t>
            </a:fld>
            <a:endParaRPr lang="en-US"/>
          </a:p>
        </p:txBody>
      </p:sp>
    </p:spTree>
    <p:extLst>
      <p:ext uri="{BB962C8B-B14F-4D97-AF65-F5344CB8AC3E}">
        <p14:creationId xmlns:p14="http://schemas.microsoft.com/office/powerpoint/2010/main" val="1705512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A2B657-E196-49A7-9473-87561B475E77}"/>
              </a:ext>
            </a:extLst>
          </p:cNvPr>
          <p:cNvSpPr>
            <a:spLocks noGrp="1"/>
          </p:cNvSpPr>
          <p:nvPr>
            <p:ph type="title"/>
          </p:nvPr>
        </p:nvSpPr>
        <p:spPr/>
        <p:txBody>
          <a:bodyPr/>
          <a:lstStyle/>
          <a:p>
            <a:r>
              <a:rPr lang="nl-BE" dirty="0"/>
              <a:t>Voorbeelden uit de media</a:t>
            </a:r>
          </a:p>
        </p:txBody>
      </p:sp>
      <p:sp>
        <p:nvSpPr>
          <p:cNvPr id="3" name="Tijdelijke aanduiding voor inhoud 2">
            <a:extLst>
              <a:ext uri="{FF2B5EF4-FFF2-40B4-BE49-F238E27FC236}">
                <a16:creationId xmlns:a16="http://schemas.microsoft.com/office/drawing/2014/main" id="{C508E22B-4265-4D55-A57A-AA22248CB602}"/>
              </a:ext>
            </a:extLst>
          </p:cNvPr>
          <p:cNvSpPr>
            <a:spLocks noGrp="1"/>
          </p:cNvSpPr>
          <p:nvPr>
            <p:ph idx="1"/>
          </p:nvPr>
        </p:nvSpPr>
        <p:spPr/>
        <p:txBody>
          <a:bodyPr/>
          <a:lstStyle/>
          <a:p>
            <a:pPr marL="0" indent="0">
              <a:buNone/>
            </a:pPr>
            <a:r>
              <a:rPr lang="nl-BE" u="sng" dirty="0"/>
              <a:t>Andermans zaken</a:t>
            </a:r>
          </a:p>
          <a:p>
            <a:pPr marL="0" indent="0">
              <a:buNone/>
            </a:pPr>
            <a:r>
              <a:rPr lang="nl-NL" dirty="0" err="1"/>
              <a:t>Kamal</a:t>
            </a:r>
            <a:r>
              <a:rPr lang="nl-NL" dirty="0"/>
              <a:t> </a:t>
            </a:r>
            <a:r>
              <a:rPr lang="nl-NL" dirty="0" err="1"/>
              <a:t>Kharmach</a:t>
            </a:r>
            <a:r>
              <a:rPr lang="nl-NL" dirty="0"/>
              <a:t> helpt ondernemers met een dringend probleem.</a:t>
            </a:r>
          </a:p>
          <a:p>
            <a:pPr marL="0" indent="0">
              <a:buNone/>
            </a:pPr>
            <a:r>
              <a:rPr lang="nl-NL" dirty="0" err="1"/>
              <a:t>Realityreeks</a:t>
            </a:r>
            <a:r>
              <a:rPr lang="nl-NL" dirty="0"/>
              <a:t> waarin </a:t>
            </a:r>
            <a:r>
              <a:rPr lang="nl-NL" dirty="0" err="1"/>
              <a:t>Kamal</a:t>
            </a:r>
            <a:r>
              <a:rPr lang="nl-NL" dirty="0"/>
              <a:t> </a:t>
            </a:r>
            <a:r>
              <a:rPr lang="nl-NL" dirty="0" err="1"/>
              <a:t>Kharmach</a:t>
            </a:r>
            <a:r>
              <a:rPr lang="nl-NL" dirty="0"/>
              <a:t> naar allerlei ondernemers trekt die voor een dringend probleem staan en samen met hen op zoek gaat naar een oplossing.</a:t>
            </a:r>
          </a:p>
          <a:p>
            <a:pPr marL="0" indent="0">
              <a:buNone/>
            </a:pPr>
            <a:endParaRPr lang="nl-NL" dirty="0"/>
          </a:p>
          <a:p>
            <a:pPr marL="0" indent="0">
              <a:buNone/>
            </a:pPr>
            <a:r>
              <a:rPr lang="nl-BE" dirty="0">
                <a:hlinkClick r:id="rId2"/>
              </a:rPr>
              <a:t>https://www.vrt.be/vrtnu/a-z/andermans-zaken/</a:t>
            </a:r>
            <a:endParaRPr lang="nl-NL" dirty="0"/>
          </a:p>
          <a:p>
            <a:pPr marL="0" indent="0">
              <a:buNone/>
            </a:pPr>
            <a:endParaRPr lang="nl-BE" dirty="0"/>
          </a:p>
        </p:txBody>
      </p:sp>
      <p:sp>
        <p:nvSpPr>
          <p:cNvPr id="4" name="Tijdelijke aanduiding voor dianummer 3">
            <a:extLst>
              <a:ext uri="{FF2B5EF4-FFF2-40B4-BE49-F238E27FC236}">
                <a16:creationId xmlns:a16="http://schemas.microsoft.com/office/drawing/2014/main" id="{0CF08439-0B77-49C7-BF83-1F3C5073A310}"/>
              </a:ext>
            </a:extLst>
          </p:cNvPr>
          <p:cNvSpPr>
            <a:spLocks noGrp="1"/>
          </p:cNvSpPr>
          <p:nvPr>
            <p:ph type="sldNum" sz="quarter" idx="12"/>
          </p:nvPr>
        </p:nvSpPr>
        <p:spPr/>
        <p:txBody>
          <a:bodyPr/>
          <a:lstStyle/>
          <a:p>
            <a:fld id="{4FAB73BC-B049-4115-A692-8D63A059BFB8}" type="slidenum">
              <a:rPr lang="en-US" smtClean="0"/>
              <a:t>3</a:t>
            </a:fld>
            <a:endParaRPr lang="en-US" dirty="0"/>
          </a:p>
        </p:txBody>
      </p:sp>
    </p:spTree>
    <p:extLst>
      <p:ext uri="{BB962C8B-B14F-4D97-AF65-F5344CB8AC3E}">
        <p14:creationId xmlns:p14="http://schemas.microsoft.com/office/powerpoint/2010/main" val="30273326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160B6CD-CA07-4521-8DCC-A55FC3189228}"/>
              </a:ext>
            </a:extLst>
          </p:cNvPr>
          <p:cNvSpPr>
            <a:spLocks noGrp="1"/>
          </p:cNvSpPr>
          <p:nvPr>
            <p:ph type="title"/>
          </p:nvPr>
        </p:nvSpPr>
        <p:spPr>
          <a:xfrm>
            <a:off x="7865806" y="484632"/>
            <a:ext cx="3677264" cy="1609344"/>
          </a:xfrm>
        </p:spPr>
        <p:txBody>
          <a:bodyPr>
            <a:normAutofit/>
          </a:bodyPr>
          <a:lstStyle/>
          <a:p>
            <a:r>
              <a:rPr lang="nl-BE" sz="3600" dirty="0" err="1"/>
              <a:t>Ijsbrekers</a:t>
            </a:r>
            <a:endParaRPr lang="nl-BE" sz="3600" dirty="0"/>
          </a:p>
        </p:txBody>
      </p:sp>
      <p:pic>
        <p:nvPicPr>
          <p:cNvPr id="5" name="Tijdelijke aanduiding voor inhoud 4">
            <a:extLst>
              <a:ext uri="{FF2B5EF4-FFF2-40B4-BE49-F238E27FC236}">
                <a16:creationId xmlns:a16="http://schemas.microsoft.com/office/drawing/2014/main" id="{9262159B-B99D-4206-9421-7F76267FFA0D}"/>
              </a:ext>
            </a:extLst>
          </p:cNvPr>
          <p:cNvPicPr>
            <a:picLocks noChangeAspect="1"/>
          </p:cNvPicPr>
          <p:nvPr/>
        </p:nvPicPr>
        <p:blipFill rotWithShape="1">
          <a:blip r:embed="rId3"/>
          <a:srcRect l="8176" r="11424" b="1"/>
          <a:stretch/>
        </p:blipFill>
        <p:spPr>
          <a:xfrm>
            <a:off x="633999" y="640080"/>
            <a:ext cx="6912217" cy="5588101"/>
          </a:xfrm>
          <a:prstGeom prst="rect">
            <a:avLst/>
          </a:prstGeom>
        </p:spPr>
      </p:pic>
      <p:sp>
        <p:nvSpPr>
          <p:cNvPr id="9" name="Content Placeholder 8">
            <a:extLst>
              <a:ext uri="{FF2B5EF4-FFF2-40B4-BE49-F238E27FC236}">
                <a16:creationId xmlns:a16="http://schemas.microsoft.com/office/drawing/2014/main" id="{EB8FE3BD-D7A9-4A39-87E7-3949152F2CDE}"/>
              </a:ext>
            </a:extLst>
          </p:cNvPr>
          <p:cNvSpPr>
            <a:spLocks noGrp="1"/>
          </p:cNvSpPr>
          <p:nvPr>
            <p:ph idx="1"/>
          </p:nvPr>
        </p:nvSpPr>
        <p:spPr>
          <a:xfrm>
            <a:off x="7865805" y="2121408"/>
            <a:ext cx="3677263" cy="4092579"/>
          </a:xfrm>
        </p:spPr>
        <p:txBody>
          <a:bodyPr>
            <a:normAutofit/>
          </a:bodyPr>
          <a:lstStyle/>
          <a:p>
            <a:pPr marL="0" indent="0">
              <a:buNone/>
            </a:pPr>
            <a:r>
              <a:rPr lang="en-US" sz="2400" dirty="0"/>
              <a:t>Zijn er </a:t>
            </a:r>
            <a:r>
              <a:rPr lang="en-US" sz="2400" dirty="0" err="1"/>
              <a:t>ondernemers</a:t>
            </a:r>
            <a:r>
              <a:rPr lang="en-US" sz="2400" dirty="0"/>
              <a:t> …</a:t>
            </a:r>
          </a:p>
          <a:p>
            <a:r>
              <a:rPr lang="en-US" sz="2400" dirty="0"/>
              <a:t>In je </a:t>
            </a:r>
            <a:r>
              <a:rPr lang="en-US" sz="2400" dirty="0" err="1"/>
              <a:t>familie</a:t>
            </a:r>
            <a:r>
              <a:rPr lang="en-US" sz="2400" dirty="0"/>
              <a:t>?</a:t>
            </a:r>
          </a:p>
          <a:p>
            <a:r>
              <a:rPr lang="en-US" sz="2400" dirty="0"/>
              <a:t>In je </a:t>
            </a:r>
            <a:r>
              <a:rPr lang="en-US" sz="2400" dirty="0" err="1"/>
              <a:t>vriendenkring</a:t>
            </a:r>
            <a:r>
              <a:rPr lang="en-US" sz="2400" dirty="0"/>
              <a:t>?</a:t>
            </a:r>
          </a:p>
          <a:p>
            <a:r>
              <a:rPr lang="en-US" sz="2400" dirty="0"/>
              <a:t>In je </a:t>
            </a:r>
            <a:r>
              <a:rPr lang="en-US" sz="2400" dirty="0" err="1"/>
              <a:t>buurt</a:t>
            </a:r>
            <a:r>
              <a:rPr lang="en-US" sz="2400" dirty="0"/>
              <a:t>?</a:t>
            </a:r>
          </a:p>
          <a:p>
            <a:r>
              <a:rPr lang="en-US" sz="2400" dirty="0" err="1"/>
              <a:t>Onder</a:t>
            </a:r>
            <a:r>
              <a:rPr lang="en-US" sz="2400" dirty="0"/>
              <a:t> je </a:t>
            </a:r>
            <a:r>
              <a:rPr lang="en-US" sz="2400" dirty="0" err="1"/>
              <a:t>idolen</a:t>
            </a:r>
            <a:r>
              <a:rPr lang="en-US" sz="2400" dirty="0"/>
              <a:t>?</a:t>
            </a:r>
          </a:p>
          <a:p>
            <a:endParaRPr lang="en-US" sz="2400" dirty="0"/>
          </a:p>
          <a:p>
            <a:pPr marL="0" indent="0">
              <a:buNone/>
            </a:pPr>
            <a:r>
              <a:rPr lang="en-US" sz="2400" dirty="0" err="1">
                <a:solidFill>
                  <a:srgbClr val="FF0000"/>
                </a:solidFill>
              </a:rPr>
              <a:t>Oefening</a:t>
            </a:r>
            <a:r>
              <a:rPr lang="en-US" sz="2400" dirty="0">
                <a:solidFill>
                  <a:srgbClr val="FF0000"/>
                </a:solidFill>
              </a:rPr>
              <a:t> </a:t>
            </a:r>
            <a:r>
              <a:rPr lang="en-US" sz="2400" dirty="0" err="1">
                <a:solidFill>
                  <a:srgbClr val="FF0000"/>
                </a:solidFill>
              </a:rPr>
              <a:t>ijsbrekers</a:t>
            </a:r>
            <a:endParaRPr lang="en-US" sz="2400" dirty="0"/>
          </a:p>
        </p:txBody>
      </p:sp>
      <p:sp>
        <p:nvSpPr>
          <p:cNvPr id="4" name="Tijdelijke aanduiding voor dianummer 3">
            <a:extLst>
              <a:ext uri="{FF2B5EF4-FFF2-40B4-BE49-F238E27FC236}">
                <a16:creationId xmlns:a16="http://schemas.microsoft.com/office/drawing/2014/main" id="{AE7C3A9A-51E0-4207-9F96-8529B2AE9826}"/>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4</a:t>
            </a:fld>
            <a:endParaRPr lang="en-US"/>
          </a:p>
        </p:txBody>
      </p:sp>
    </p:spTree>
    <p:extLst>
      <p:ext uri="{BB962C8B-B14F-4D97-AF65-F5344CB8AC3E}">
        <p14:creationId xmlns:p14="http://schemas.microsoft.com/office/powerpoint/2010/main" val="3547476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Tijdelijke aanduiding voor inhoud 4">
            <a:extLst>
              <a:ext uri="{FF2B5EF4-FFF2-40B4-BE49-F238E27FC236}">
                <a16:creationId xmlns:a16="http://schemas.microsoft.com/office/drawing/2014/main" id="{F955D485-2516-468C-AF23-8E263F570867}"/>
              </a:ext>
            </a:extLst>
          </p:cNvPr>
          <p:cNvPicPr>
            <a:picLocks noChangeAspect="1"/>
          </p:cNvPicPr>
          <p:nvPr/>
        </p:nvPicPr>
        <p:blipFill rotWithShape="1">
          <a:blip r:embed="rId3"/>
          <a:srcRect t="6776" b="32583"/>
          <a:stretch/>
        </p:blipFill>
        <p:spPr>
          <a:xfrm>
            <a:off x="3343" y="10"/>
            <a:ext cx="7548923" cy="6857990"/>
          </a:xfrm>
          <a:prstGeom prst="rect">
            <a:avLst/>
          </a:prstGeom>
        </p:spPr>
      </p:pic>
      <p:sp>
        <p:nvSpPr>
          <p:cNvPr id="12" name="Rectangle 11">
            <a:extLst>
              <a:ext uri="{FF2B5EF4-FFF2-40B4-BE49-F238E27FC236}">
                <a16:creationId xmlns:a16="http://schemas.microsoft.com/office/drawing/2014/main" id="{04015B9C-179F-43A5-894D-58193B6A8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2266" y="0"/>
            <a:ext cx="4639734"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70D45E1-8236-43D3-9E84-A91DDDD20034}"/>
              </a:ext>
            </a:extLst>
          </p:cNvPr>
          <p:cNvSpPr>
            <a:spLocks noGrp="1"/>
          </p:cNvSpPr>
          <p:nvPr>
            <p:ph type="title"/>
          </p:nvPr>
        </p:nvSpPr>
        <p:spPr>
          <a:xfrm>
            <a:off x="7883612" y="484632"/>
            <a:ext cx="3816774" cy="1609344"/>
          </a:xfrm>
          <a:ln>
            <a:noFill/>
          </a:ln>
        </p:spPr>
        <p:txBody>
          <a:bodyPr>
            <a:normAutofit/>
          </a:bodyPr>
          <a:lstStyle/>
          <a:p>
            <a:r>
              <a:rPr lang="nl-BE" sz="3200" dirty="0"/>
              <a:t>Focus op jou</a:t>
            </a:r>
          </a:p>
        </p:txBody>
      </p:sp>
      <p:sp>
        <p:nvSpPr>
          <p:cNvPr id="9" name="Content Placeholder 8">
            <a:extLst>
              <a:ext uri="{FF2B5EF4-FFF2-40B4-BE49-F238E27FC236}">
                <a16:creationId xmlns:a16="http://schemas.microsoft.com/office/drawing/2014/main" id="{4DE165A5-49BF-479A-80C8-9EDAC2ECFAE3}"/>
              </a:ext>
            </a:extLst>
          </p:cNvPr>
          <p:cNvSpPr>
            <a:spLocks noGrp="1"/>
          </p:cNvSpPr>
          <p:nvPr>
            <p:ph idx="1"/>
          </p:nvPr>
        </p:nvSpPr>
        <p:spPr>
          <a:xfrm>
            <a:off x="7883611" y="2121408"/>
            <a:ext cx="3816774" cy="4050792"/>
          </a:xfrm>
        </p:spPr>
        <p:txBody>
          <a:bodyPr>
            <a:normAutofit/>
          </a:bodyPr>
          <a:lstStyle/>
          <a:p>
            <a:r>
              <a:rPr lang="en-US" sz="2400" dirty="0"/>
              <a:t>Wat </a:t>
            </a:r>
            <a:r>
              <a:rPr lang="en-US" sz="2400" dirty="0" err="1"/>
              <a:t>denk</a:t>
            </a:r>
            <a:r>
              <a:rPr lang="en-US" sz="2400" dirty="0"/>
              <a:t> </a:t>
            </a:r>
            <a:r>
              <a:rPr lang="en-US" sz="2400" dirty="0" err="1"/>
              <a:t>jij</a:t>
            </a:r>
            <a:r>
              <a:rPr lang="en-US" sz="2400" dirty="0"/>
              <a:t> over </a:t>
            </a:r>
            <a:r>
              <a:rPr lang="en-US" sz="2400" dirty="0" err="1"/>
              <a:t>ondernemerschap</a:t>
            </a:r>
            <a:r>
              <a:rPr lang="en-US" sz="2400" dirty="0"/>
              <a:t>?</a:t>
            </a:r>
          </a:p>
          <a:p>
            <a:pPr marL="0" indent="0">
              <a:buNone/>
            </a:pPr>
            <a:r>
              <a:rPr lang="en-US" sz="2400" dirty="0"/>
              <a:t>Ver van je bed?</a:t>
            </a:r>
          </a:p>
          <a:p>
            <a:pPr marL="0" indent="0">
              <a:buNone/>
            </a:pPr>
            <a:r>
              <a:rPr lang="en-US" sz="2400" dirty="0"/>
              <a:t>(</a:t>
            </a:r>
            <a:r>
              <a:rPr lang="en-US" sz="2400" dirty="0" err="1"/>
              <a:t>Niet</a:t>
            </a:r>
            <a:r>
              <a:rPr lang="en-US" sz="2400" dirty="0"/>
              <a:t>) </a:t>
            </a:r>
            <a:r>
              <a:rPr lang="en-US" sz="2400" dirty="0" err="1"/>
              <a:t>iets</a:t>
            </a:r>
            <a:r>
              <a:rPr lang="en-US" sz="2400" dirty="0"/>
              <a:t> voor </a:t>
            </a:r>
            <a:r>
              <a:rPr lang="en-US" sz="2400" dirty="0" err="1"/>
              <a:t>jou</a:t>
            </a:r>
            <a:r>
              <a:rPr lang="en-US" sz="2400" dirty="0"/>
              <a:t>?</a:t>
            </a:r>
          </a:p>
          <a:p>
            <a:pPr marL="0" indent="0">
              <a:buNone/>
            </a:pPr>
            <a:endParaRPr lang="en-US" sz="2400" dirty="0"/>
          </a:p>
          <a:p>
            <a:pPr marL="0" indent="0">
              <a:buNone/>
            </a:pPr>
            <a:r>
              <a:rPr lang="en-US" sz="2400" dirty="0" err="1">
                <a:solidFill>
                  <a:srgbClr val="FF0000"/>
                </a:solidFill>
              </a:rPr>
              <a:t>Stellingenspel</a:t>
            </a:r>
            <a:endParaRPr lang="en-US" sz="2400" dirty="0">
              <a:solidFill>
                <a:srgbClr val="FF0000"/>
              </a:solidFill>
            </a:endParaRPr>
          </a:p>
        </p:txBody>
      </p:sp>
      <p:grpSp>
        <p:nvGrpSpPr>
          <p:cNvPr id="14" name="Group 13">
            <a:extLst>
              <a:ext uri="{FF2B5EF4-FFF2-40B4-BE49-F238E27FC236}">
                <a16:creationId xmlns:a16="http://schemas.microsoft.com/office/drawing/2014/main" id="{66F85F57-956F-40FF-BE22-C6EB6E36C9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5" name="Oval 14">
              <a:extLst>
                <a:ext uri="{FF2B5EF4-FFF2-40B4-BE49-F238E27FC236}">
                  <a16:creationId xmlns:a16="http://schemas.microsoft.com/office/drawing/2014/main" id="{5AA35EF8-94F7-4A24-AA24-845DB2A1F1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6" name="Oval 15">
              <a:extLst>
                <a:ext uri="{FF2B5EF4-FFF2-40B4-BE49-F238E27FC236}">
                  <a16:creationId xmlns:a16="http://schemas.microsoft.com/office/drawing/2014/main" id="{A38E4383-DE91-4221-BD38-50EFE3891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jdelijke aanduiding voor dianummer 3">
            <a:extLst>
              <a:ext uri="{FF2B5EF4-FFF2-40B4-BE49-F238E27FC236}">
                <a16:creationId xmlns:a16="http://schemas.microsoft.com/office/drawing/2014/main" id="{6D42BBE7-0EB7-4DE5-9993-17ACF9905F95}"/>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5</a:t>
            </a:fld>
            <a:endParaRPr lang="en-US"/>
          </a:p>
        </p:txBody>
      </p:sp>
    </p:spTree>
    <p:extLst>
      <p:ext uri="{BB962C8B-B14F-4D97-AF65-F5344CB8AC3E}">
        <p14:creationId xmlns:p14="http://schemas.microsoft.com/office/powerpoint/2010/main" val="2143400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69848" y="484632"/>
            <a:ext cx="10058400" cy="1609344"/>
          </a:xfrm>
        </p:spPr>
        <p:txBody>
          <a:bodyPr>
            <a:normAutofit/>
          </a:bodyPr>
          <a:lstStyle/>
          <a:p>
            <a:r>
              <a:rPr lang="nl-BE"/>
              <a:t>Waarom ondernemen?</a:t>
            </a:r>
            <a:endParaRPr lang="nl-BE" dirty="0"/>
          </a:p>
        </p:txBody>
      </p:sp>
      <p:sp>
        <p:nvSpPr>
          <p:cNvPr id="18" name="Content Placeholder 8">
            <a:extLst>
              <a:ext uri="{FF2B5EF4-FFF2-40B4-BE49-F238E27FC236}">
                <a16:creationId xmlns:a16="http://schemas.microsoft.com/office/drawing/2014/main" id="{5865E4D2-0FFE-4477-88AD-07E52419B9FD}"/>
              </a:ext>
            </a:extLst>
          </p:cNvPr>
          <p:cNvSpPr>
            <a:spLocks noGrp="1"/>
          </p:cNvSpPr>
          <p:nvPr>
            <p:ph idx="1"/>
          </p:nvPr>
        </p:nvSpPr>
        <p:spPr>
          <a:xfrm>
            <a:off x="1069848" y="2121408"/>
            <a:ext cx="4759452" cy="4050792"/>
          </a:xfrm>
        </p:spPr>
        <p:txBody>
          <a:bodyPr>
            <a:normAutofit fontScale="85000" lnSpcReduction="20000"/>
          </a:bodyPr>
          <a:lstStyle/>
          <a:p>
            <a:pPr marL="0" indent="0">
              <a:buNone/>
            </a:pPr>
            <a:r>
              <a:rPr lang="en-US" sz="2800" dirty="0"/>
              <a:t>We </a:t>
            </a:r>
            <a:r>
              <a:rPr lang="en-US" sz="2800" dirty="0" err="1"/>
              <a:t>worden</a:t>
            </a:r>
            <a:r>
              <a:rPr lang="en-US" sz="2800" dirty="0"/>
              <a:t> allemaal </a:t>
            </a:r>
            <a:r>
              <a:rPr lang="en-US" sz="2800" dirty="0" err="1"/>
              <a:t>als</a:t>
            </a:r>
            <a:r>
              <a:rPr lang="en-US" sz="2800" dirty="0"/>
              <a:t> </a:t>
            </a:r>
            <a:r>
              <a:rPr lang="en-US" sz="2800" dirty="0" err="1"/>
              <a:t>ondernemers</a:t>
            </a:r>
            <a:r>
              <a:rPr lang="en-US" sz="2800" dirty="0"/>
              <a:t> </a:t>
            </a:r>
            <a:r>
              <a:rPr lang="en-US" sz="2800" dirty="0" err="1"/>
              <a:t>geboren</a:t>
            </a:r>
            <a:r>
              <a:rPr lang="en-US" sz="2800" dirty="0"/>
              <a:t>.</a:t>
            </a:r>
          </a:p>
          <a:p>
            <a:pPr marL="0" indent="0">
              <a:buNone/>
            </a:pPr>
            <a:endParaRPr lang="en-US" sz="2800" dirty="0"/>
          </a:p>
          <a:p>
            <a:pPr marL="0" indent="0">
              <a:buNone/>
            </a:pPr>
            <a:r>
              <a:rPr lang="en-US" sz="2800" i="1" dirty="0"/>
              <a:t>“We were expert creators when we were babies—a time when everything around us was a mystery and uncertain. The only way we learned as a baby was by trial and error. Traditional education, the need to find the correct answer, and the constant need for measurement and assessment has inhibited our creative nature.” </a:t>
            </a:r>
          </a:p>
        </p:txBody>
      </p:sp>
      <p:pic>
        <p:nvPicPr>
          <p:cNvPr id="5" name="Tijdelijke aanduiding voor inhoud 4">
            <a:extLst>
              <a:ext uri="{FF2B5EF4-FFF2-40B4-BE49-F238E27FC236}">
                <a16:creationId xmlns:a16="http://schemas.microsoft.com/office/drawing/2014/main" id="{F028A5A9-7848-4ADE-82F5-7305AD407D21}"/>
              </a:ext>
            </a:extLst>
          </p:cNvPr>
          <p:cNvPicPr>
            <a:picLocks noChangeAspect="1"/>
          </p:cNvPicPr>
          <p:nvPr/>
        </p:nvPicPr>
        <p:blipFill rotWithShape="1">
          <a:blip r:embed="rId3"/>
          <a:srcRect l="5000" r="14962"/>
          <a:stretch/>
        </p:blipFill>
        <p:spPr>
          <a:xfrm>
            <a:off x="6361113" y="2193036"/>
            <a:ext cx="4773168" cy="3980688"/>
          </a:xfrm>
          <a:prstGeom prst="rect">
            <a:avLst/>
          </a:prstGeom>
        </p:spPr>
      </p:pic>
      <p:sp>
        <p:nvSpPr>
          <p:cNvPr id="4" name="Tijdelijke aanduiding voor dianummer 3"/>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6</a:t>
            </a:fld>
            <a:endParaRPr lang="en-US"/>
          </a:p>
        </p:txBody>
      </p:sp>
    </p:spTree>
    <p:extLst>
      <p:ext uri="{BB962C8B-B14F-4D97-AF65-F5344CB8AC3E}">
        <p14:creationId xmlns:p14="http://schemas.microsoft.com/office/powerpoint/2010/main" val="1824692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069848" y="484632"/>
            <a:ext cx="10058400" cy="1609344"/>
          </a:xfrm>
        </p:spPr>
        <p:txBody>
          <a:bodyPr>
            <a:normAutofit/>
          </a:bodyPr>
          <a:lstStyle/>
          <a:p>
            <a:r>
              <a:rPr lang="nl-BE"/>
              <a:t>Waarom ondernemen?</a:t>
            </a:r>
            <a:endParaRPr lang="nl-BE" dirty="0"/>
          </a:p>
        </p:txBody>
      </p:sp>
      <p:sp>
        <p:nvSpPr>
          <p:cNvPr id="18" name="Content Placeholder 8">
            <a:extLst>
              <a:ext uri="{FF2B5EF4-FFF2-40B4-BE49-F238E27FC236}">
                <a16:creationId xmlns:a16="http://schemas.microsoft.com/office/drawing/2014/main" id="{5865E4D2-0FFE-4477-88AD-07E52419B9FD}"/>
              </a:ext>
            </a:extLst>
          </p:cNvPr>
          <p:cNvSpPr>
            <a:spLocks noGrp="1"/>
          </p:cNvSpPr>
          <p:nvPr>
            <p:ph idx="1"/>
          </p:nvPr>
        </p:nvSpPr>
        <p:spPr>
          <a:xfrm>
            <a:off x="1069848" y="2121408"/>
            <a:ext cx="4759452" cy="4050792"/>
          </a:xfrm>
        </p:spPr>
        <p:txBody>
          <a:bodyPr>
            <a:normAutofit fontScale="92500"/>
          </a:bodyPr>
          <a:lstStyle/>
          <a:p>
            <a:pPr marL="0" indent="0">
              <a:buNone/>
            </a:pPr>
            <a:r>
              <a:rPr lang="en-US" dirty="0" err="1"/>
              <a:t>Ongelijkheid</a:t>
            </a:r>
            <a:r>
              <a:rPr lang="en-US" dirty="0"/>
              <a:t> </a:t>
            </a:r>
            <a:r>
              <a:rPr lang="en-US" dirty="0" err="1"/>
              <a:t>tegengaan</a:t>
            </a:r>
            <a:r>
              <a:rPr lang="en-US" dirty="0"/>
              <a:t>.</a:t>
            </a:r>
          </a:p>
          <a:p>
            <a:pPr marL="0" indent="0">
              <a:buNone/>
            </a:pPr>
            <a:endParaRPr lang="en-US" dirty="0"/>
          </a:p>
          <a:p>
            <a:pPr marL="0" indent="0">
              <a:buNone/>
            </a:pPr>
            <a:r>
              <a:rPr lang="en-US" b="1" dirty="0"/>
              <a:t>Muhammed </a:t>
            </a:r>
            <a:r>
              <a:rPr lang="en-US" b="1" dirty="0" err="1"/>
              <a:t>Yunus</a:t>
            </a:r>
            <a:endParaRPr lang="en-US" b="1" dirty="0"/>
          </a:p>
          <a:p>
            <a:pPr marL="0" indent="0">
              <a:buNone/>
            </a:pPr>
            <a:r>
              <a:rPr lang="en-US" dirty="0" err="1"/>
              <a:t>Nobelprijswinnaar</a:t>
            </a:r>
            <a:endParaRPr lang="en-US" dirty="0"/>
          </a:p>
          <a:p>
            <a:pPr marL="0" indent="0">
              <a:buNone/>
            </a:pPr>
            <a:r>
              <a:rPr lang="en-US" dirty="0" err="1"/>
              <a:t>Sociaal</a:t>
            </a:r>
            <a:r>
              <a:rPr lang="en-US" dirty="0"/>
              <a:t> </a:t>
            </a:r>
            <a:r>
              <a:rPr lang="en-US" dirty="0" err="1"/>
              <a:t>ondernemer</a:t>
            </a:r>
            <a:r>
              <a:rPr lang="en-US" dirty="0"/>
              <a:t> </a:t>
            </a:r>
            <a:r>
              <a:rPr lang="en-US" dirty="0" err="1"/>
              <a:t>uit</a:t>
            </a:r>
            <a:r>
              <a:rPr lang="en-US" dirty="0"/>
              <a:t> Bangladesh</a:t>
            </a:r>
          </a:p>
          <a:p>
            <a:pPr marL="0" indent="0">
              <a:buNone/>
            </a:pPr>
            <a:endParaRPr lang="en-US" dirty="0"/>
          </a:p>
          <a:p>
            <a:pPr marL="0" indent="0">
              <a:buNone/>
            </a:pPr>
            <a:r>
              <a:rPr lang="en-US" dirty="0">
                <a:hlinkClick r:id="rId3"/>
              </a:rPr>
              <a:t>https://www.youtube.com/watch?v=0C3XQ3BTd4o</a:t>
            </a:r>
            <a:endParaRPr lang="en-US" dirty="0"/>
          </a:p>
          <a:p>
            <a:pPr marL="0" indent="0">
              <a:buNone/>
            </a:pPr>
            <a:r>
              <a:rPr lang="en-US" dirty="0">
                <a:hlinkClick r:id="rId4"/>
              </a:rPr>
              <a:t>https://ethicalleadership.nd.edu/news/lessons-on-social-entrepreneurship-from-nobel-laureate-muhammad-yunus/</a:t>
            </a:r>
            <a:endParaRPr lang="en-US" dirty="0"/>
          </a:p>
          <a:p>
            <a:pPr marL="0" indent="0">
              <a:buNone/>
            </a:pPr>
            <a:endParaRPr lang="en-US" dirty="0"/>
          </a:p>
        </p:txBody>
      </p:sp>
      <p:pic>
        <p:nvPicPr>
          <p:cNvPr id="3" name="Afbeelding 2">
            <a:extLst>
              <a:ext uri="{FF2B5EF4-FFF2-40B4-BE49-F238E27FC236}">
                <a16:creationId xmlns:a16="http://schemas.microsoft.com/office/drawing/2014/main" id="{53BED0D6-BEB9-4C45-B737-9C5EF5965D63}"/>
              </a:ext>
            </a:extLst>
          </p:cNvPr>
          <p:cNvPicPr>
            <a:picLocks noChangeAspect="1"/>
          </p:cNvPicPr>
          <p:nvPr/>
        </p:nvPicPr>
        <p:blipFill rotWithShape="1">
          <a:blip r:embed="rId5"/>
          <a:srcRect l="16605" r="15947"/>
          <a:stretch/>
        </p:blipFill>
        <p:spPr>
          <a:xfrm>
            <a:off x="6361113" y="2193036"/>
            <a:ext cx="4773168" cy="3980688"/>
          </a:xfrm>
          <a:prstGeom prst="rect">
            <a:avLst/>
          </a:prstGeom>
        </p:spPr>
      </p:pic>
      <p:sp>
        <p:nvSpPr>
          <p:cNvPr id="4" name="Tijdelijke aanduiding voor dianummer 3"/>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7</a:t>
            </a:fld>
            <a:endParaRPr lang="en-US"/>
          </a:p>
        </p:txBody>
      </p:sp>
    </p:spTree>
    <p:extLst>
      <p:ext uri="{BB962C8B-B14F-4D97-AF65-F5344CB8AC3E}">
        <p14:creationId xmlns:p14="http://schemas.microsoft.com/office/powerpoint/2010/main" val="6203304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a:t>Ondernemerschap is anders dan je denkt</a:t>
            </a:r>
          </a:p>
        </p:txBody>
      </p:sp>
      <p:pic>
        <p:nvPicPr>
          <p:cNvPr id="5" name="Tijdelijke aanduiding voor inhoud 4">
            <a:extLst>
              <a:ext uri="{FF2B5EF4-FFF2-40B4-BE49-F238E27FC236}">
                <a16:creationId xmlns:a16="http://schemas.microsoft.com/office/drawing/2014/main" id="{FDB94DDC-7E59-4402-BF8D-E4F3D2E2F2EC}"/>
              </a:ext>
            </a:extLst>
          </p:cNvPr>
          <p:cNvPicPr>
            <a:picLocks noGrp="1" noChangeAspect="1"/>
          </p:cNvPicPr>
          <p:nvPr>
            <p:ph idx="1"/>
          </p:nvPr>
        </p:nvPicPr>
        <p:blipFill>
          <a:blip r:embed="rId3"/>
          <a:stretch>
            <a:fillRect/>
          </a:stretch>
        </p:blipFill>
        <p:spPr>
          <a:xfrm>
            <a:off x="1069848" y="2302738"/>
            <a:ext cx="2619375" cy="1743075"/>
          </a:xfrm>
          <a:prstGeom prst="rect">
            <a:avLst/>
          </a:prstGeom>
        </p:spPr>
      </p:pic>
      <p:sp>
        <p:nvSpPr>
          <p:cNvPr id="4" name="Tijdelijke aanduiding voor dianummer 3"/>
          <p:cNvSpPr>
            <a:spLocks noGrp="1"/>
          </p:cNvSpPr>
          <p:nvPr>
            <p:ph type="sldNum" sz="quarter" idx="12"/>
          </p:nvPr>
        </p:nvSpPr>
        <p:spPr/>
        <p:txBody>
          <a:bodyPr/>
          <a:lstStyle/>
          <a:p>
            <a:fld id="{4FAB73BC-B049-4115-A692-8D63A059BFB8}" type="slidenum">
              <a:rPr lang="en-US" smtClean="0"/>
              <a:t>8</a:t>
            </a:fld>
            <a:endParaRPr lang="en-US" dirty="0"/>
          </a:p>
        </p:txBody>
      </p:sp>
      <p:pic>
        <p:nvPicPr>
          <p:cNvPr id="6" name="Afbeelding 5">
            <a:extLst>
              <a:ext uri="{FF2B5EF4-FFF2-40B4-BE49-F238E27FC236}">
                <a16:creationId xmlns:a16="http://schemas.microsoft.com/office/drawing/2014/main" id="{4DF3516D-5EA2-42E9-847D-B61EE96E3894}"/>
              </a:ext>
            </a:extLst>
          </p:cNvPr>
          <p:cNvPicPr>
            <a:picLocks noChangeAspect="1"/>
          </p:cNvPicPr>
          <p:nvPr/>
        </p:nvPicPr>
        <p:blipFill>
          <a:blip r:embed="rId4"/>
          <a:stretch>
            <a:fillRect/>
          </a:stretch>
        </p:blipFill>
        <p:spPr>
          <a:xfrm>
            <a:off x="3413507" y="4045813"/>
            <a:ext cx="2124075" cy="2152650"/>
          </a:xfrm>
          <a:prstGeom prst="rect">
            <a:avLst/>
          </a:prstGeom>
        </p:spPr>
      </p:pic>
      <p:pic>
        <p:nvPicPr>
          <p:cNvPr id="7" name="Afbeelding 6">
            <a:extLst>
              <a:ext uri="{FF2B5EF4-FFF2-40B4-BE49-F238E27FC236}">
                <a16:creationId xmlns:a16="http://schemas.microsoft.com/office/drawing/2014/main" id="{C664D2C6-DC09-4983-8E95-49A9732CBF06}"/>
              </a:ext>
            </a:extLst>
          </p:cNvPr>
          <p:cNvPicPr>
            <a:picLocks noChangeAspect="1"/>
          </p:cNvPicPr>
          <p:nvPr/>
        </p:nvPicPr>
        <p:blipFill>
          <a:blip r:embed="rId5"/>
          <a:stretch>
            <a:fillRect/>
          </a:stretch>
        </p:blipFill>
        <p:spPr>
          <a:xfrm>
            <a:off x="5271484" y="2302738"/>
            <a:ext cx="1857375" cy="2457450"/>
          </a:xfrm>
          <a:prstGeom prst="rect">
            <a:avLst/>
          </a:prstGeom>
        </p:spPr>
      </p:pic>
      <p:pic>
        <p:nvPicPr>
          <p:cNvPr id="8" name="Afbeelding 7">
            <a:extLst>
              <a:ext uri="{FF2B5EF4-FFF2-40B4-BE49-F238E27FC236}">
                <a16:creationId xmlns:a16="http://schemas.microsoft.com/office/drawing/2014/main" id="{2E60ADBC-AFC0-4E20-9D35-C7C9D5AA80E6}"/>
              </a:ext>
            </a:extLst>
          </p:cNvPr>
          <p:cNvPicPr>
            <a:picLocks noChangeAspect="1"/>
          </p:cNvPicPr>
          <p:nvPr/>
        </p:nvPicPr>
        <p:blipFill>
          <a:blip r:embed="rId6"/>
          <a:stretch>
            <a:fillRect/>
          </a:stretch>
        </p:blipFill>
        <p:spPr>
          <a:xfrm>
            <a:off x="7881241" y="4250600"/>
            <a:ext cx="2619375" cy="1743075"/>
          </a:xfrm>
          <a:prstGeom prst="rect">
            <a:avLst/>
          </a:prstGeom>
        </p:spPr>
      </p:pic>
      <p:pic>
        <p:nvPicPr>
          <p:cNvPr id="9" name="Afbeelding 8">
            <a:extLst>
              <a:ext uri="{FF2B5EF4-FFF2-40B4-BE49-F238E27FC236}">
                <a16:creationId xmlns:a16="http://schemas.microsoft.com/office/drawing/2014/main" id="{ABDF9BA1-2399-4F42-96EC-11FEF06BA0C6}"/>
              </a:ext>
            </a:extLst>
          </p:cNvPr>
          <p:cNvPicPr>
            <a:picLocks noChangeAspect="1"/>
          </p:cNvPicPr>
          <p:nvPr/>
        </p:nvPicPr>
        <p:blipFill>
          <a:blip r:embed="rId7"/>
          <a:stretch>
            <a:fillRect/>
          </a:stretch>
        </p:blipFill>
        <p:spPr>
          <a:xfrm>
            <a:off x="9267295" y="2093976"/>
            <a:ext cx="2619375" cy="1743075"/>
          </a:xfrm>
          <a:prstGeom prst="rect">
            <a:avLst/>
          </a:prstGeom>
        </p:spPr>
      </p:pic>
    </p:spTree>
    <p:extLst>
      <p:ext uri="{BB962C8B-B14F-4D97-AF65-F5344CB8AC3E}">
        <p14:creationId xmlns:p14="http://schemas.microsoft.com/office/powerpoint/2010/main" val="7041381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910BA082-FD4D-4FDE-BA8A-4AA86682B6B8}"/>
              </a:ext>
            </a:extLst>
          </p:cNvPr>
          <p:cNvPicPr>
            <a:picLocks noChangeAspect="1"/>
          </p:cNvPicPr>
          <p:nvPr/>
        </p:nvPicPr>
        <p:blipFill rotWithShape="1">
          <a:blip r:embed="rId3"/>
          <a:srcRect t="1485" r="-3" b="-3"/>
          <a:stretch/>
        </p:blipFill>
        <p:spPr>
          <a:xfrm>
            <a:off x="3344" y="10"/>
            <a:ext cx="4646726" cy="6857990"/>
          </a:xfrm>
          <a:prstGeom prst="rect">
            <a:avLst/>
          </a:prstGeom>
        </p:spPr>
      </p:pic>
      <p:sp>
        <p:nvSpPr>
          <p:cNvPr id="20" name="Rectangle 19">
            <a:extLst>
              <a:ext uri="{FF2B5EF4-FFF2-40B4-BE49-F238E27FC236}">
                <a16:creationId xmlns:a16="http://schemas.microsoft.com/office/drawing/2014/main" id="{7A9FF011-88A5-4B89-AD4A-E08820CEE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1672" y="0"/>
            <a:ext cx="7540328"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AD95238A-8BAA-4BCD-9571-BF9062442A3E}"/>
              </a:ext>
            </a:extLst>
          </p:cNvPr>
          <p:cNvSpPr>
            <a:spLocks noGrp="1"/>
          </p:cNvSpPr>
          <p:nvPr>
            <p:ph type="title"/>
          </p:nvPr>
        </p:nvSpPr>
        <p:spPr>
          <a:xfrm>
            <a:off x="4970109" y="484632"/>
            <a:ext cx="6730277" cy="1609344"/>
          </a:xfrm>
          <a:ln>
            <a:noFill/>
          </a:ln>
        </p:spPr>
        <p:txBody>
          <a:bodyPr>
            <a:normAutofit/>
          </a:bodyPr>
          <a:lstStyle/>
          <a:p>
            <a:r>
              <a:rPr lang="nl-BE"/>
              <a:t>Recept?</a:t>
            </a:r>
          </a:p>
        </p:txBody>
      </p:sp>
      <p:sp>
        <p:nvSpPr>
          <p:cNvPr id="3" name="Tijdelijke aanduiding voor inhoud 2">
            <a:extLst>
              <a:ext uri="{FF2B5EF4-FFF2-40B4-BE49-F238E27FC236}">
                <a16:creationId xmlns:a16="http://schemas.microsoft.com/office/drawing/2014/main" id="{AE3DC904-B3F6-4038-A880-9BCB85A4DE0E}"/>
              </a:ext>
            </a:extLst>
          </p:cNvPr>
          <p:cNvSpPr>
            <a:spLocks noGrp="1"/>
          </p:cNvSpPr>
          <p:nvPr>
            <p:ph idx="1"/>
          </p:nvPr>
        </p:nvSpPr>
        <p:spPr>
          <a:xfrm>
            <a:off x="4970109" y="2121408"/>
            <a:ext cx="6730276" cy="4050792"/>
          </a:xfrm>
        </p:spPr>
        <p:txBody>
          <a:bodyPr>
            <a:normAutofit/>
          </a:bodyPr>
          <a:lstStyle/>
          <a:p>
            <a:pPr marL="0" indent="0">
              <a:buNone/>
            </a:pPr>
            <a:r>
              <a:rPr lang="nl-BE" sz="2800" dirty="0"/>
              <a:t>Er is geen recept maar … Je wordt niet zomaar een succesvol ondernemer</a:t>
            </a:r>
          </a:p>
          <a:p>
            <a:pPr marL="0" indent="0">
              <a:buNone/>
            </a:pPr>
            <a:endParaRPr lang="nl-BE" sz="2800" dirty="0"/>
          </a:p>
          <a:p>
            <a:r>
              <a:rPr lang="nl-BE" sz="1800" dirty="0"/>
              <a:t>Bill Gates had er tienduizenden uren oefening met programmeren opzitten voor hij Microsoft lanceerde </a:t>
            </a:r>
          </a:p>
          <a:p>
            <a:pPr marL="0" indent="0">
              <a:buNone/>
            </a:pPr>
            <a:r>
              <a:rPr lang="nl-BE" sz="1800" dirty="0"/>
              <a:t>‘ondernemerschap is eerder een sprint dan een marathon’</a:t>
            </a:r>
          </a:p>
          <a:p>
            <a:pPr marL="0" indent="0">
              <a:buNone/>
            </a:pPr>
            <a:endParaRPr lang="nl-BE" sz="1800" dirty="0"/>
          </a:p>
          <a:p>
            <a:r>
              <a:rPr lang="nl-BE" sz="1800" dirty="0" err="1"/>
              <a:t>Failing</a:t>
            </a:r>
            <a:r>
              <a:rPr lang="nl-BE" sz="1800" dirty="0"/>
              <a:t> forward (</a:t>
            </a:r>
            <a:r>
              <a:rPr lang="nl-BE" sz="1800" dirty="0">
                <a:hlinkClick r:id="rId6"/>
              </a:rPr>
              <a:t>https://metfalenenopstaan.be/</a:t>
            </a:r>
            <a:r>
              <a:rPr lang="nl-BE" sz="1800" dirty="0"/>
              <a:t>) – veel ondernemers falen (meerdere keren) voor ze succes hebben</a:t>
            </a:r>
          </a:p>
          <a:p>
            <a:endParaRPr lang="nl-BE" sz="1800" dirty="0"/>
          </a:p>
          <a:p>
            <a:endParaRPr lang="nl-BE" sz="1800" dirty="0"/>
          </a:p>
          <a:p>
            <a:endParaRPr lang="nl-BE" sz="1800" dirty="0"/>
          </a:p>
        </p:txBody>
      </p:sp>
      <p:grpSp>
        <p:nvGrpSpPr>
          <p:cNvPr id="22" name="Group 21">
            <a:extLst>
              <a:ext uri="{FF2B5EF4-FFF2-40B4-BE49-F238E27FC236}">
                <a16:creationId xmlns:a16="http://schemas.microsoft.com/office/drawing/2014/main" id="{6BAEAFFD-C82E-4805-8EFA-403C6D826E7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3" name="Oval 22">
              <a:extLst>
                <a:ext uri="{FF2B5EF4-FFF2-40B4-BE49-F238E27FC236}">
                  <a16:creationId xmlns:a16="http://schemas.microsoft.com/office/drawing/2014/main" id="{EDC28443-F61D-4568-A939-A57CC8BE67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7">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24" name="Oval 23">
              <a:extLst>
                <a:ext uri="{FF2B5EF4-FFF2-40B4-BE49-F238E27FC236}">
                  <a16:creationId xmlns:a16="http://schemas.microsoft.com/office/drawing/2014/main" id="{3662A386-B011-43D7-945D-36EB3CBC3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4" name="Tijdelijke aanduiding voor dianummer 3">
            <a:extLst>
              <a:ext uri="{FF2B5EF4-FFF2-40B4-BE49-F238E27FC236}">
                <a16:creationId xmlns:a16="http://schemas.microsoft.com/office/drawing/2014/main" id="{E1740B27-7228-40BA-8C21-9C8F1F0BF17F}"/>
              </a:ext>
            </a:extLst>
          </p:cNvPr>
          <p:cNvSpPr>
            <a:spLocks noGrp="1"/>
          </p:cNvSpPr>
          <p:nvPr>
            <p:ph type="sldNum" sz="quarter" idx="12"/>
          </p:nvPr>
        </p:nvSpPr>
        <p:spPr>
          <a:xfrm>
            <a:off x="11311128" y="6272784"/>
            <a:ext cx="640080" cy="365125"/>
          </a:xfrm>
        </p:spPr>
        <p:txBody>
          <a:bodyPr>
            <a:normAutofit/>
          </a:bodyPr>
          <a:lstStyle/>
          <a:p>
            <a:pPr>
              <a:spcAft>
                <a:spcPts val="600"/>
              </a:spcAft>
            </a:pPr>
            <a:fld id="{4FAB73BC-B049-4115-A692-8D63A059BFB8}" type="slidenum">
              <a:rPr lang="en-US" smtClean="0"/>
              <a:pPr>
                <a:spcAft>
                  <a:spcPts val="600"/>
                </a:spcAft>
              </a:pPr>
              <a:t>9</a:t>
            </a:fld>
            <a:endParaRPr lang="en-US"/>
          </a:p>
        </p:txBody>
      </p:sp>
    </p:spTree>
    <p:extLst>
      <p:ext uri="{BB962C8B-B14F-4D97-AF65-F5344CB8AC3E}">
        <p14:creationId xmlns:p14="http://schemas.microsoft.com/office/powerpoint/2010/main" val="283497951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Houttype">
  <a:themeElements>
    <a:clrScheme name="Wood Type">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Wood Type">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C6AE0645-98FF-411B-B0E9-59ABD78A0CCE}"/>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5D1AE58B48A004C8204844ADA219948" ma:contentTypeVersion="12" ma:contentTypeDescription="Create a new document." ma:contentTypeScope="" ma:versionID="72064cc59771f42f89e2f953d4074eb2">
  <xsd:schema xmlns:xsd="http://www.w3.org/2001/XMLSchema" xmlns:xs="http://www.w3.org/2001/XMLSchema" xmlns:p="http://schemas.microsoft.com/office/2006/metadata/properties" xmlns:ns2="d03f8345-4bdf-49cc-97cb-5132193284c9" xmlns:ns3="075c0fc1-0c07-4c3b-9c77-fe5ef970ccad" targetNamespace="http://schemas.microsoft.com/office/2006/metadata/properties" ma:root="true" ma:fieldsID="a35c81dd3415e291338353cb650c1415" ns2:_="" ns3:_="">
    <xsd:import namespace="d03f8345-4bdf-49cc-97cb-5132193284c9"/>
    <xsd:import namespace="075c0fc1-0c07-4c3b-9c77-fe5ef970cca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3f8345-4bdf-49cc-97cb-5132193284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75c0fc1-0c07-4c3b-9c77-fe5ef970ccad"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8AD51D8-9AAB-4997-98F4-3DF7BD1B2001}">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55DEB061-4221-46C5-9E88-CA177251521C}"/>
</file>

<file path=customXml/itemProps3.xml><?xml version="1.0" encoding="utf-8"?>
<ds:datastoreItem xmlns:ds="http://schemas.openxmlformats.org/officeDocument/2006/customXml" ds:itemID="{F6A77EA6-787C-4F64-A2B1-3E29B8DF300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TotalTime>
  <Words>2056</Words>
  <Application>Microsoft Office PowerPoint</Application>
  <PresentationFormat>Breedbeeld</PresentationFormat>
  <Paragraphs>152</Paragraphs>
  <Slides>15</Slides>
  <Notes>12</Notes>
  <HiddenSlides>0</HiddenSlides>
  <MMClips>0</MMClips>
  <ScaleCrop>false</ScaleCrop>
  <HeadingPairs>
    <vt:vector size="6" baseType="variant">
      <vt:variant>
        <vt:lpstr>Gebruikte lettertypen</vt:lpstr>
      </vt:variant>
      <vt:variant>
        <vt:i4>8</vt:i4>
      </vt:variant>
      <vt:variant>
        <vt:lpstr>Thema</vt:lpstr>
      </vt:variant>
      <vt:variant>
        <vt:i4>1</vt:i4>
      </vt:variant>
      <vt:variant>
        <vt:lpstr>Diatitels</vt:lpstr>
      </vt:variant>
      <vt:variant>
        <vt:i4>15</vt:i4>
      </vt:variant>
    </vt:vector>
  </HeadingPairs>
  <TitlesOfParts>
    <vt:vector size="24" baseType="lpstr">
      <vt:lpstr>Calibri</vt:lpstr>
      <vt:lpstr>Georgia</vt:lpstr>
      <vt:lpstr>Lato</vt:lpstr>
      <vt:lpstr>LiberationSerif</vt:lpstr>
      <vt:lpstr>LiberationSerif-Italic</vt:lpstr>
      <vt:lpstr>Rockwell Extra Bold</vt:lpstr>
      <vt:lpstr>Trebuchet MS</vt:lpstr>
      <vt:lpstr>Wingdings</vt:lpstr>
      <vt:lpstr>Houttype</vt:lpstr>
      <vt:lpstr>INTRO</vt:lpstr>
      <vt:lpstr>Ondernemen</vt:lpstr>
      <vt:lpstr>Voorbeelden uit de media</vt:lpstr>
      <vt:lpstr>Ijsbrekers</vt:lpstr>
      <vt:lpstr>Focus op jou</vt:lpstr>
      <vt:lpstr>Waarom ondernemen?</vt:lpstr>
      <vt:lpstr>Waarom ondernemen?</vt:lpstr>
      <vt:lpstr>Ondernemerschap is anders dan je denkt</vt:lpstr>
      <vt:lpstr>Recept?</vt:lpstr>
      <vt:lpstr>Zeven waarheden over ondernemer-schap</vt:lpstr>
      <vt:lpstr>Ondernemerschap</vt:lpstr>
      <vt:lpstr>Voorbeelden</vt:lpstr>
      <vt:lpstr>#SHEDIDIT talentenpool</vt:lpstr>
      <vt:lpstr>PowerPoint-presentatie</vt:lpstr>
      <vt:lpstr>We duiken erin! (optioneel)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c:title>
  <dc:creator>An Raes</dc:creator>
  <cp:lastModifiedBy>An Raes</cp:lastModifiedBy>
  <cp:revision>1</cp:revision>
  <dcterms:created xsi:type="dcterms:W3CDTF">2020-10-02T08:46:34Z</dcterms:created>
  <dcterms:modified xsi:type="dcterms:W3CDTF">2021-03-19T10:50:52Z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0x01010005D1AE58B48A004C8204844ADA219948</vt:lpwstr>
  </property>
</Properties>
</file>