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 id="2147483852" r:id="rId5"/>
  </p:sldMasterIdLst>
  <p:notesMasterIdLst>
    <p:notesMasterId r:id="rId16"/>
  </p:notesMasterIdLst>
  <p:sldIdLst>
    <p:sldId id="256" r:id="rId6"/>
    <p:sldId id="313" r:id="rId7"/>
    <p:sldId id="315" r:id="rId8"/>
    <p:sldId id="316" r:id="rId9"/>
    <p:sldId id="314" r:id="rId10"/>
    <p:sldId id="317" r:id="rId11"/>
    <p:sldId id="318" r:id="rId12"/>
    <p:sldId id="301" r:id="rId13"/>
    <p:sldId id="319" r:id="rId14"/>
    <p:sldId id="30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A9FCD-A979-4D5D-8A69-C8B13579A125}" v="26" dt="2020-10-08T07:17:38.85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6" autoAdjust="0"/>
    <p:restoredTop sz="82764"/>
  </p:normalViewPr>
  <p:slideViewPr>
    <p:cSldViewPr snapToGrid="0">
      <p:cViewPr varScale="1">
        <p:scale>
          <a:sx n="55" d="100"/>
          <a:sy n="55" d="100"/>
        </p:scale>
        <p:origin x="80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 userId="e8d1e19a-7282-482d-b996-9829a191c77b" providerId="ADAL" clId="{483A9FCD-A979-4D5D-8A69-C8B13579A125}"/>
    <pc:docChg chg="undo custSel mod addSld delSld modSld sldOrd">
      <pc:chgData name="An" userId="e8d1e19a-7282-482d-b996-9829a191c77b" providerId="ADAL" clId="{483A9FCD-A979-4D5D-8A69-C8B13579A125}" dt="2020-10-08T07:17:38.933" v="4553" actId="27636"/>
      <pc:docMkLst>
        <pc:docMk/>
      </pc:docMkLst>
      <pc:sldChg chg="modSp mod modNotesTx">
        <pc:chgData name="An" userId="e8d1e19a-7282-482d-b996-9829a191c77b" providerId="ADAL" clId="{483A9FCD-A979-4D5D-8A69-C8B13579A125}" dt="2020-10-06T06:50:03.843" v="55" actId="20577"/>
        <pc:sldMkLst>
          <pc:docMk/>
          <pc:sldMk cId="2783075727" sldId="256"/>
        </pc:sldMkLst>
        <pc:spChg chg="mod">
          <ac:chgData name="An" userId="e8d1e19a-7282-482d-b996-9829a191c77b" providerId="ADAL" clId="{483A9FCD-A979-4D5D-8A69-C8B13579A125}" dt="2020-10-06T06:49:44.318" v="23" actId="20577"/>
          <ac:spMkLst>
            <pc:docMk/>
            <pc:sldMk cId="2783075727" sldId="256"/>
            <ac:spMk id="2" creationId="{00000000-0000-0000-0000-000000000000}"/>
          </ac:spMkLst>
        </pc:spChg>
        <pc:spChg chg="mod">
          <ac:chgData name="An" userId="e8d1e19a-7282-482d-b996-9829a191c77b" providerId="ADAL" clId="{483A9FCD-A979-4D5D-8A69-C8B13579A125}" dt="2020-10-06T06:50:00.746" v="53" actId="20577"/>
          <ac:spMkLst>
            <pc:docMk/>
            <pc:sldMk cId="2783075727" sldId="256"/>
            <ac:spMk id="3" creationId="{00000000-0000-0000-0000-000000000000}"/>
          </ac:spMkLst>
        </pc:spChg>
      </pc:sldChg>
      <pc:sldChg chg="add del setBg">
        <pc:chgData name="An" userId="e8d1e19a-7282-482d-b996-9829a191c77b" providerId="ADAL" clId="{483A9FCD-A979-4D5D-8A69-C8B13579A125}" dt="2020-10-06T06:50:54.607" v="58" actId="47"/>
        <pc:sldMkLst>
          <pc:docMk/>
          <pc:sldMk cId="0" sldId="257"/>
        </pc:sldMkLst>
      </pc:sldChg>
      <pc:sldChg chg="del">
        <pc:chgData name="An" userId="e8d1e19a-7282-482d-b996-9829a191c77b" providerId="ADAL" clId="{483A9FCD-A979-4D5D-8A69-C8B13579A125}" dt="2020-10-06T07:37:23.327" v="2863" actId="47"/>
        <pc:sldMkLst>
          <pc:docMk/>
          <pc:sldMk cId="1824692634" sldId="298"/>
        </pc:sldMkLst>
      </pc:sldChg>
      <pc:sldChg chg="del">
        <pc:chgData name="An" userId="e8d1e19a-7282-482d-b996-9829a191c77b" providerId="ADAL" clId="{483A9FCD-A979-4D5D-8A69-C8B13579A125}" dt="2020-10-06T07:37:24.613" v="2865" actId="47"/>
        <pc:sldMkLst>
          <pc:docMk/>
          <pc:sldMk cId="704138127" sldId="299"/>
        </pc:sldMkLst>
      </pc:sldChg>
      <pc:sldChg chg="addSp delSp modSp mod modNotesTx">
        <pc:chgData name="An" userId="e8d1e19a-7282-482d-b996-9829a191c77b" providerId="ADAL" clId="{483A9FCD-A979-4D5D-8A69-C8B13579A125}" dt="2020-10-06T07:37:08.584" v="2860"/>
        <pc:sldMkLst>
          <pc:docMk/>
          <pc:sldMk cId="1705512012" sldId="301"/>
        </pc:sldMkLst>
        <pc:spChg chg="mod">
          <ac:chgData name="An" userId="e8d1e19a-7282-482d-b996-9829a191c77b" providerId="ADAL" clId="{483A9FCD-A979-4D5D-8A69-C8B13579A125}" dt="2020-10-06T07:32:17.262" v="2273" actId="26606"/>
          <ac:spMkLst>
            <pc:docMk/>
            <pc:sldMk cId="1705512012" sldId="301"/>
            <ac:spMk id="2" creationId="{4958B1E1-D58C-4676-A75A-79AA98F09405}"/>
          </ac:spMkLst>
        </pc:spChg>
        <pc:spChg chg="mod">
          <ac:chgData name="An" userId="e8d1e19a-7282-482d-b996-9829a191c77b" providerId="ADAL" clId="{483A9FCD-A979-4D5D-8A69-C8B13579A125}" dt="2020-10-06T07:36:42.283" v="2743" actId="20577"/>
          <ac:spMkLst>
            <pc:docMk/>
            <pc:sldMk cId="1705512012" sldId="301"/>
            <ac:spMk id="4" creationId="{8386A7D2-4C8B-448B-97E5-8A241E165290}"/>
          </ac:spMkLst>
        </pc:spChg>
        <pc:spChg chg="add del mod">
          <ac:chgData name="An" userId="e8d1e19a-7282-482d-b996-9829a191c77b" providerId="ADAL" clId="{483A9FCD-A979-4D5D-8A69-C8B13579A125}" dt="2020-10-06T07:32:07.461" v="2270" actId="931"/>
          <ac:spMkLst>
            <pc:docMk/>
            <pc:sldMk cId="1705512012" sldId="301"/>
            <ac:spMk id="7" creationId="{0B8E7085-CA51-4528-8BAE-0AFC72F228DA}"/>
          </ac:spMkLst>
        </pc:spChg>
        <pc:spChg chg="del">
          <ac:chgData name="An" userId="e8d1e19a-7282-482d-b996-9829a191c77b" providerId="ADAL" clId="{483A9FCD-A979-4D5D-8A69-C8B13579A125}" dt="2020-10-06T07:32:17.262" v="2273" actId="26606"/>
          <ac:spMkLst>
            <pc:docMk/>
            <pc:sldMk cId="1705512012" sldId="301"/>
            <ac:spMk id="15" creationId="{7A9FF011-88A5-4B89-AD4A-E08820CEE4E8}"/>
          </ac:spMkLst>
        </pc:spChg>
        <pc:spChg chg="add">
          <ac:chgData name="An" userId="e8d1e19a-7282-482d-b996-9829a191c77b" providerId="ADAL" clId="{483A9FCD-A979-4D5D-8A69-C8B13579A125}" dt="2020-10-06T07:32:17.262" v="2273" actId="26606"/>
          <ac:spMkLst>
            <pc:docMk/>
            <pc:sldMk cId="1705512012" sldId="301"/>
            <ac:spMk id="28" creationId="{A0202727-54F2-4F63-818F-99119BA2134F}"/>
          </ac:spMkLst>
        </pc:spChg>
        <pc:grpChg chg="del">
          <ac:chgData name="An" userId="e8d1e19a-7282-482d-b996-9829a191c77b" providerId="ADAL" clId="{483A9FCD-A979-4D5D-8A69-C8B13579A125}" dt="2020-10-06T07:32:17.262" v="2273" actId="26606"/>
          <ac:grpSpMkLst>
            <pc:docMk/>
            <pc:sldMk cId="1705512012" sldId="301"/>
            <ac:grpSpMk id="11" creationId="{E54E1BC5-9799-4C37-9E39-75AD94AE070F}"/>
          </ac:grpSpMkLst>
        </pc:grpChg>
        <pc:grpChg chg="del">
          <ac:chgData name="An" userId="e8d1e19a-7282-482d-b996-9829a191c77b" providerId="ADAL" clId="{483A9FCD-A979-4D5D-8A69-C8B13579A125}" dt="2020-10-06T07:32:17.262" v="2273" actId="26606"/>
          <ac:grpSpMkLst>
            <pc:docMk/>
            <pc:sldMk cId="1705512012" sldId="301"/>
            <ac:grpSpMk id="17" creationId="{6BAEAFFD-C82E-4805-8EFA-403C6D826E75}"/>
          </ac:grpSpMkLst>
        </pc:grpChg>
        <pc:grpChg chg="add">
          <ac:chgData name="An" userId="e8d1e19a-7282-482d-b996-9829a191c77b" providerId="ADAL" clId="{483A9FCD-A979-4D5D-8A69-C8B13579A125}" dt="2020-10-06T07:32:17.262" v="2273" actId="26606"/>
          <ac:grpSpMkLst>
            <pc:docMk/>
            <pc:sldMk cId="1705512012" sldId="301"/>
            <ac:grpSpMk id="24" creationId="{E54E1BC5-9799-4C37-9E39-75AD94AE070F}"/>
          </ac:grpSpMkLst>
        </pc:grpChg>
        <pc:grpChg chg="add">
          <ac:chgData name="An" userId="e8d1e19a-7282-482d-b996-9829a191c77b" providerId="ADAL" clId="{483A9FCD-A979-4D5D-8A69-C8B13579A125}" dt="2020-10-06T07:32:17.262" v="2273" actId="26606"/>
          <ac:grpSpMkLst>
            <pc:docMk/>
            <pc:sldMk cId="1705512012" sldId="301"/>
            <ac:grpSpMk id="30" creationId="{B7A73C12-F0BE-4AA8-845B-8CE5359D6F73}"/>
          </ac:grpSpMkLst>
        </pc:grpChg>
        <pc:picChg chg="del">
          <ac:chgData name="An" userId="e8d1e19a-7282-482d-b996-9829a191c77b" providerId="ADAL" clId="{483A9FCD-A979-4D5D-8A69-C8B13579A125}" dt="2020-10-06T07:32:00.562" v="2269" actId="478"/>
          <ac:picMkLst>
            <pc:docMk/>
            <pc:sldMk cId="1705512012" sldId="301"/>
            <ac:picMk id="6" creationId="{4FAF3AF7-5D11-4554-8786-52D9A2635B60}"/>
          </ac:picMkLst>
        </pc:picChg>
        <pc:picChg chg="add mod ord">
          <ac:chgData name="An" userId="e8d1e19a-7282-482d-b996-9829a191c77b" providerId="ADAL" clId="{483A9FCD-A979-4D5D-8A69-C8B13579A125}" dt="2020-10-06T07:32:17.262" v="2273" actId="26606"/>
          <ac:picMkLst>
            <pc:docMk/>
            <pc:sldMk cId="1705512012" sldId="301"/>
            <ac:picMk id="9" creationId="{CE4CCC43-3C30-4883-A3F2-6BBA257C75CE}"/>
          </ac:picMkLst>
        </pc:picChg>
      </pc:sldChg>
      <pc:sldChg chg="del">
        <pc:chgData name="An" userId="e8d1e19a-7282-482d-b996-9829a191c77b" providerId="ADAL" clId="{483A9FCD-A979-4D5D-8A69-C8B13579A125}" dt="2020-10-06T07:37:24.025" v="2864" actId="47"/>
        <pc:sldMkLst>
          <pc:docMk/>
          <pc:sldMk cId="620330424" sldId="302"/>
        </pc:sldMkLst>
      </pc:sldChg>
      <pc:sldChg chg="del">
        <pc:chgData name="An" userId="e8d1e19a-7282-482d-b996-9829a191c77b" providerId="ADAL" clId="{483A9FCD-A979-4D5D-8A69-C8B13579A125}" dt="2020-10-06T07:37:25.291" v="2866" actId="47"/>
        <pc:sldMkLst>
          <pc:docMk/>
          <pc:sldMk cId="2834979518" sldId="303"/>
        </pc:sldMkLst>
      </pc:sldChg>
      <pc:sldChg chg="del">
        <pc:chgData name="An" userId="e8d1e19a-7282-482d-b996-9829a191c77b" providerId="ADAL" clId="{483A9FCD-A979-4D5D-8A69-C8B13579A125}" dt="2020-10-06T07:37:26.608" v="2867" actId="47"/>
        <pc:sldMkLst>
          <pc:docMk/>
          <pc:sldMk cId="4234760560" sldId="304"/>
        </pc:sldMkLst>
      </pc:sldChg>
      <pc:sldChg chg="del">
        <pc:chgData name="An" userId="e8d1e19a-7282-482d-b996-9829a191c77b" providerId="ADAL" clId="{483A9FCD-A979-4D5D-8A69-C8B13579A125}" dt="2020-10-06T07:37:22.619" v="2862" actId="47"/>
        <pc:sldMkLst>
          <pc:docMk/>
          <pc:sldMk cId="2143400977" sldId="305"/>
        </pc:sldMkLst>
      </pc:sldChg>
      <pc:sldChg chg="del">
        <pc:chgData name="An" userId="e8d1e19a-7282-482d-b996-9829a191c77b" providerId="ADAL" clId="{483A9FCD-A979-4D5D-8A69-C8B13579A125}" dt="2020-10-06T07:37:21.939" v="2861" actId="47"/>
        <pc:sldMkLst>
          <pc:docMk/>
          <pc:sldMk cId="3547476198" sldId="306"/>
        </pc:sldMkLst>
      </pc:sldChg>
      <pc:sldChg chg="del">
        <pc:chgData name="An" userId="e8d1e19a-7282-482d-b996-9829a191c77b" providerId="ADAL" clId="{483A9FCD-A979-4D5D-8A69-C8B13579A125}" dt="2020-10-06T07:37:28.182" v="2869" actId="47"/>
        <pc:sldMkLst>
          <pc:docMk/>
          <pc:sldMk cId="4284156357" sldId="307"/>
        </pc:sldMkLst>
      </pc:sldChg>
      <pc:sldChg chg="del">
        <pc:chgData name="An" userId="e8d1e19a-7282-482d-b996-9829a191c77b" providerId="ADAL" clId="{483A9FCD-A979-4D5D-8A69-C8B13579A125}" dt="2020-10-06T07:37:28.950" v="2870" actId="47"/>
        <pc:sldMkLst>
          <pc:docMk/>
          <pc:sldMk cId="2964632927" sldId="308"/>
        </pc:sldMkLst>
      </pc:sldChg>
      <pc:sldChg chg="addSp delSp modSp mod modNotesTx">
        <pc:chgData name="An" userId="e8d1e19a-7282-482d-b996-9829a191c77b" providerId="ADAL" clId="{483A9FCD-A979-4D5D-8A69-C8B13579A125}" dt="2020-10-06T08:25:44.539" v="4536" actId="12"/>
        <pc:sldMkLst>
          <pc:docMk/>
          <pc:sldMk cId="435355535" sldId="309"/>
        </pc:sldMkLst>
        <pc:spChg chg="mod">
          <ac:chgData name="An" userId="e8d1e19a-7282-482d-b996-9829a191c77b" providerId="ADAL" clId="{483A9FCD-A979-4D5D-8A69-C8B13579A125}" dt="2020-10-06T07:43:41.933" v="4487" actId="26606"/>
          <ac:spMkLst>
            <pc:docMk/>
            <pc:sldMk cId="435355535" sldId="309"/>
            <ac:spMk id="2" creationId="{638824EA-077D-4457-9EF4-54E39A0C07E3}"/>
          </ac:spMkLst>
        </pc:spChg>
        <pc:spChg chg="mod">
          <ac:chgData name="An" userId="e8d1e19a-7282-482d-b996-9829a191c77b" providerId="ADAL" clId="{483A9FCD-A979-4D5D-8A69-C8B13579A125}" dt="2020-10-06T07:43:41.933" v="4487" actId="26606"/>
          <ac:spMkLst>
            <pc:docMk/>
            <pc:sldMk cId="435355535" sldId="309"/>
            <ac:spMk id="9" creationId="{8A0F5C2E-ABB2-49FF-A797-EEEB5F1FD3F9}"/>
          </ac:spMkLst>
        </pc:spChg>
        <pc:spChg chg="del">
          <ac:chgData name="An" userId="e8d1e19a-7282-482d-b996-9829a191c77b" providerId="ADAL" clId="{483A9FCD-A979-4D5D-8A69-C8B13579A125}" dt="2020-10-06T07:43:41.933" v="4487" actId="26606"/>
          <ac:spMkLst>
            <pc:docMk/>
            <pc:sldMk cId="435355535" sldId="309"/>
            <ac:spMk id="12" creationId="{7A9FF011-88A5-4B89-AD4A-E08820CEE4E8}"/>
          </ac:spMkLst>
        </pc:spChg>
        <pc:spChg chg="add">
          <ac:chgData name="An" userId="e8d1e19a-7282-482d-b996-9829a191c77b" providerId="ADAL" clId="{483A9FCD-A979-4D5D-8A69-C8B13579A125}" dt="2020-10-06T07:43:41.933" v="4487" actId="26606"/>
          <ac:spMkLst>
            <pc:docMk/>
            <pc:sldMk cId="435355535" sldId="309"/>
            <ac:spMk id="21" creationId="{B8CE2A87-DBA0-4B0D-98B6-FA36B850BA75}"/>
          </ac:spMkLst>
        </pc:spChg>
        <pc:grpChg chg="del">
          <ac:chgData name="An" userId="e8d1e19a-7282-482d-b996-9829a191c77b" providerId="ADAL" clId="{483A9FCD-A979-4D5D-8A69-C8B13579A125}" dt="2020-10-06T07:43:41.933" v="4487" actId="26606"/>
          <ac:grpSpMkLst>
            <pc:docMk/>
            <pc:sldMk cId="435355535" sldId="309"/>
            <ac:grpSpMk id="14" creationId="{6BAEAFFD-C82E-4805-8EFA-403C6D826E75}"/>
          </ac:grpSpMkLst>
        </pc:grpChg>
        <pc:grpChg chg="add">
          <ac:chgData name="An" userId="e8d1e19a-7282-482d-b996-9829a191c77b" providerId="ADAL" clId="{483A9FCD-A979-4D5D-8A69-C8B13579A125}" dt="2020-10-06T07:43:41.933" v="4487" actId="26606"/>
          <ac:grpSpMkLst>
            <pc:docMk/>
            <pc:sldMk cId="435355535" sldId="309"/>
            <ac:grpSpMk id="23" creationId="{3F4FDEC5-B98A-4D9F-BB63-FA5A1ED9D3BB}"/>
          </ac:grpSpMkLst>
        </pc:grpChg>
        <pc:picChg chg="mod ord">
          <ac:chgData name="An" userId="e8d1e19a-7282-482d-b996-9829a191c77b" providerId="ADAL" clId="{483A9FCD-A979-4D5D-8A69-C8B13579A125}" dt="2020-10-06T07:43:41.933" v="4487" actId="26606"/>
          <ac:picMkLst>
            <pc:docMk/>
            <pc:sldMk cId="435355535" sldId="309"/>
            <ac:picMk id="5" creationId="{A7C77803-6BC0-4C65-82DF-A8560E7ABF07}"/>
          </ac:picMkLst>
        </pc:picChg>
      </pc:sldChg>
      <pc:sldChg chg="del">
        <pc:chgData name="An" userId="e8d1e19a-7282-482d-b996-9829a191c77b" providerId="ADAL" clId="{483A9FCD-A979-4D5D-8A69-C8B13579A125}" dt="2020-10-06T07:37:29.867" v="2871" actId="47"/>
        <pc:sldMkLst>
          <pc:docMk/>
          <pc:sldMk cId="2242527851" sldId="311"/>
        </pc:sldMkLst>
      </pc:sldChg>
      <pc:sldChg chg="del">
        <pc:chgData name="An" userId="e8d1e19a-7282-482d-b996-9829a191c77b" providerId="ADAL" clId="{483A9FCD-A979-4D5D-8A69-C8B13579A125}" dt="2020-10-06T07:37:27.609" v="2868" actId="47"/>
        <pc:sldMkLst>
          <pc:docMk/>
          <pc:sldMk cId="3261460597" sldId="312"/>
        </pc:sldMkLst>
      </pc:sldChg>
      <pc:sldChg chg="addSp delSp modSp add mod setBg">
        <pc:chgData name="An" userId="e8d1e19a-7282-482d-b996-9829a191c77b" providerId="ADAL" clId="{483A9FCD-A979-4D5D-8A69-C8B13579A125}" dt="2020-10-06T06:57:12.957" v="256"/>
        <pc:sldMkLst>
          <pc:docMk/>
          <pc:sldMk cId="0" sldId="313"/>
        </pc:sldMkLst>
        <pc:spChg chg="add mod">
          <ac:chgData name="An" userId="e8d1e19a-7282-482d-b996-9829a191c77b" providerId="ADAL" clId="{483A9FCD-A979-4D5D-8A69-C8B13579A125}" dt="2020-10-06T06:57:05.954" v="254" actId="26606"/>
          <ac:spMkLst>
            <pc:docMk/>
            <pc:sldMk cId="0" sldId="313"/>
            <ac:spMk id="2" creationId="{A8A757DC-0FDA-4BCF-8D54-D3DCACF39111}"/>
          </ac:spMkLst>
        </pc:spChg>
        <pc:spChg chg="add del mod">
          <ac:chgData name="An" userId="e8d1e19a-7282-482d-b996-9829a191c77b" providerId="ADAL" clId="{483A9FCD-A979-4D5D-8A69-C8B13579A125}" dt="2020-10-06T06:57:12.957" v="256"/>
          <ac:spMkLst>
            <pc:docMk/>
            <pc:sldMk cId="0" sldId="313"/>
            <ac:spMk id="3" creationId="{3BB893A0-F310-4689-8EE8-5823D75DD365}"/>
          </ac:spMkLst>
        </pc:spChg>
        <pc:spChg chg="add">
          <ac:chgData name="An" userId="e8d1e19a-7282-482d-b996-9829a191c77b" providerId="ADAL" clId="{483A9FCD-A979-4D5D-8A69-C8B13579A125}" dt="2020-10-06T06:57:05.954" v="254" actId="26606"/>
          <ac:spMkLst>
            <pc:docMk/>
            <pc:sldMk cId="0" sldId="313"/>
            <ac:spMk id="10" creationId="{6CCA5F87-1D1E-45CB-8D83-FC7EEFAD9935}"/>
          </ac:spMkLst>
        </pc:spChg>
        <pc:spChg chg="add">
          <ac:chgData name="An" userId="e8d1e19a-7282-482d-b996-9829a191c77b" providerId="ADAL" clId="{483A9FCD-A979-4D5D-8A69-C8B13579A125}" dt="2020-10-06T06:57:05.954" v="254" actId="26606"/>
          <ac:spMkLst>
            <pc:docMk/>
            <pc:sldMk cId="0" sldId="313"/>
            <ac:spMk id="12" creationId="{7CCFC2C6-6238-4A2F-93DE-2ADF74AF635E}"/>
          </ac:spMkLst>
        </pc:spChg>
        <pc:spChg chg="add">
          <ac:chgData name="An" userId="e8d1e19a-7282-482d-b996-9829a191c77b" providerId="ADAL" clId="{483A9FCD-A979-4D5D-8A69-C8B13579A125}" dt="2020-10-06T06:57:05.954" v="254" actId="26606"/>
          <ac:spMkLst>
            <pc:docMk/>
            <pc:sldMk cId="0" sldId="313"/>
            <ac:spMk id="14" creationId="{AF2F604E-43BE-4DC3-B983-E071523364F8}"/>
          </ac:spMkLst>
        </pc:spChg>
        <pc:spChg chg="add">
          <ac:chgData name="An" userId="e8d1e19a-7282-482d-b996-9829a191c77b" providerId="ADAL" clId="{483A9FCD-A979-4D5D-8A69-C8B13579A125}" dt="2020-10-06T06:57:05.954" v="254" actId="26606"/>
          <ac:spMkLst>
            <pc:docMk/>
            <pc:sldMk cId="0" sldId="313"/>
            <ac:spMk id="16" creationId="{08C9B587-E65E-4B52-B37C-ABEBB6E87928}"/>
          </ac:spMkLst>
        </pc:spChg>
        <pc:picChg chg="add mod ord">
          <ac:chgData name="An" userId="e8d1e19a-7282-482d-b996-9829a191c77b" providerId="ADAL" clId="{483A9FCD-A979-4D5D-8A69-C8B13579A125}" dt="2020-10-06T06:57:05.954" v="254" actId="26606"/>
          <ac:picMkLst>
            <pc:docMk/>
            <pc:sldMk cId="0" sldId="313"/>
            <ac:picMk id="5" creationId="{8569A74E-4552-4D7B-A716-A93DC33D46EC}"/>
          </ac:picMkLst>
        </pc:picChg>
      </pc:sldChg>
      <pc:sldChg chg="modSp new mod ord">
        <pc:chgData name="An" userId="e8d1e19a-7282-482d-b996-9829a191c77b" providerId="ADAL" clId="{483A9FCD-A979-4D5D-8A69-C8B13579A125}" dt="2020-10-08T07:17:38.933" v="4553" actId="27636"/>
        <pc:sldMkLst>
          <pc:docMk/>
          <pc:sldMk cId="2326465034" sldId="314"/>
        </pc:sldMkLst>
        <pc:spChg chg="mod">
          <ac:chgData name="An" userId="e8d1e19a-7282-482d-b996-9829a191c77b" providerId="ADAL" clId="{483A9FCD-A979-4D5D-8A69-C8B13579A125}" dt="2020-10-06T07:22:26.683" v="1131" actId="20577"/>
          <ac:spMkLst>
            <pc:docMk/>
            <pc:sldMk cId="2326465034" sldId="314"/>
            <ac:spMk id="2" creationId="{F14824A5-4AAC-4E77-899C-95A87B3840EA}"/>
          </ac:spMkLst>
        </pc:spChg>
        <pc:spChg chg="mod">
          <ac:chgData name="An" userId="e8d1e19a-7282-482d-b996-9829a191c77b" providerId="ADAL" clId="{483A9FCD-A979-4D5D-8A69-C8B13579A125}" dt="2020-10-08T07:17:38.933" v="4553" actId="27636"/>
          <ac:spMkLst>
            <pc:docMk/>
            <pc:sldMk cId="2326465034" sldId="314"/>
            <ac:spMk id="3" creationId="{C4756745-FA63-4133-9633-47CFD47F1A15}"/>
          </ac:spMkLst>
        </pc:spChg>
      </pc:sldChg>
      <pc:sldChg chg="addSp delSp modSp add mod setBg">
        <pc:chgData name="An" userId="e8d1e19a-7282-482d-b996-9829a191c77b" providerId="ADAL" clId="{483A9FCD-A979-4D5D-8A69-C8B13579A125}" dt="2020-10-06T07:02:10.068" v="335"/>
        <pc:sldMkLst>
          <pc:docMk/>
          <pc:sldMk cId="2351927077" sldId="315"/>
        </pc:sldMkLst>
        <pc:spChg chg="mod">
          <ac:chgData name="An" userId="e8d1e19a-7282-482d-b996-9829a191c77b" providerId="ADAL" clId="{483A9FCD-A979-4D5D-8A69-C8B13579A125}" dt="2020-10-06T07:01:59.884" v="331" actId="26606"/>
          <ac:spMkLst>
            <pc:docMk/>
            <pc:sldMk cId="2351927077" sldId="315"/>
            <ac:spMk id="2" creationId="{A8A757DC-0FDA-4BCF-8D54-D3DCACF39111}"/>
          </ac:spMkLst>
        </pc:spChg>
        <pc:spChg chg="del mod">
          <ac:chgData name="An" userId="e8d1e19a-7282-482d-b996-9829a191c77b" providerId="ADAL" clId="{483A9FCD-A979-4D5D-8A69-C8B13579A125}" dt="2020-10-06T07:02:01.575" v="333"/>
          <ac:spMkLst>
            <pc:docMk/>
            <pc:sldMk cId="2351927077" sldId="315"/>
            <ac:spMk id="3" creationId="{3BB893A0-F310-4689-8EE8-5823D75DD365}"/>
          </ac:spMkLst>
        </pc:spChg>
        <pc:spChg chg="add mod">
          <ac:chgData name="An" userId="e8d1e19a-7282-482d-b996-9829a191c77b" providerId="ADAL" clId="{483A9FCD-A979-4D5D-8A69-C8B13579A125}" dt="2020-10-06T07:02:10.068" v="335"/>
          <ac:spMkLst>
            <pc:docMk/>
            <pc:sldMk cId="2351927077" sldId="315"/>
            <ac:spMk id="6" creationId="{550FA3BD-8579-474D-9B98-5CD4062AED01}"/>
          </ac:spMkLst>
        </pc:spChg>
        <pc:spChg chg="add">
          <ac:chgData name="An" userId="e8d1e19a-7282-482d-b996-9829a191c77b" providerId="ADAL" clId="{483A9FCD-A979-4D5D-8A69-C8B13579A125}" dt="2020-10-06T07:01:59.884" v="331" actId="26606"/>
          <ac:spMkLst>
            <pc:docMk/>
            <pc:sldMk cId="2351927077" sldId="315"/>
            <ac:spMk id="10" creationId="{6CCA5F87-1D1E-45CB-8D83-FC7EEFAD9935}"/>
          </ac:spMkLst>
        </pc:spChg>
        <pc:spChg chg="add">
          <ac:chgData name="An" userId="e8d1e19a-7282-482d-b996-9829a191c77b" providerId="ADAL" clId="{483A9FCD-A979-4D5D-8A69-C8B13579A125}" dt="2020-10-06T07:01:59.884" v="331" actId="26606"/>
          <ac:spMkLst>
            <pc:docMk/>
            <pc:sldMk cId="2351927077" sldId="315"/>
            <ac:spMk id="12" creationId="{7CCFC2C6-6238-4A2F-93DE-2ADF74AF635E}"/>
          </ac:spMkLst>
        </pc:spChg>
        <pc:spChg chg="add">
          <ac:chgData name="An" userId="e8d1e19a-7282-482d-b996-9829a191c77b" providerId="ADAL" clId="{483A9FCD-A979-4D5D-8A69-C8B13579A125}" dt="2020-10-06T07:01:59.884" v="331" actId="26606"/>
          <ac:spMkLst>
            <pc:docMk/>
            <pc:sldMk cId="2351927077" sldId="315"/>
            <ac:spMk id="14" creationId="{AF2F604E-43BE-4DC3-B983-E071523364F8}"/>
          </ac:spMkLst>
        </pc:spChg>
        <pc:spChg chg="add">
          <ac:chgData name="An" userId="e8d1e19a-7282-482d-b996-9829a191c77b" providerId="ADAL" clId="{483A9FCD-A979-4D5D-8A69-C8B13579A125}" dt="2020-10-06T07:01:59.884" v="331" actId="26606"/>
          <ac:spMkLst>
            <pc:docMk/>
            <pc:sldMk cId="2351927077" sldId="315"/>
            <ac:spMk id="16" creationId="{08C9B587-E65E-4B52-B37C-ABEBB6E87928}"/>
          </ac:spMkLst>
        </pc:spChg>
        <pc:picChg chg="add mod ord">
          <ac:chgData name="An" userId="e8d1e19a-7282-482d-b996-9829a191c77b" providerId="ADAL" clId="{483A9FCD-A979-4D5D-8A69-C8B13579A125}" dt="2020-10-06T07:01:59.884" v="331" actId="26606"/>
          <ac:picMkLst>
            <pc:docMk/>
            <pc:sldMk cId="2351927077" sldId="315"/>
            <ac:picMk id="5" creationId="{F6445EF2-A416-42F2-856F-441637CA204E}"/>
          </ac:picMkLst>
        </pc:picChg>
      </pc:sldChg>
      <pc:sldChg chg="modSp add mod modNotesTx">
        <pc:chgData name="An" userId="e8d1e19a-7282-482d-b996-9829a191c77b" providerId="ADAL" clId="{483A9FCD-A979-4D5D-8A69-C8B13579A125}" dt="2020-10-06T07:21:42.273" v="1109" actId="20577"/>
        <pc:sldMkLst>
          <pc:docMk/>
          <pc:sldMk cId="1158318427" sldId="316"/>
        </pc:sldMkLst>
        <pc:spChg chg="mod">
          <ac:chgData name="An" userId="e8d1e19a-7282-482d-b996-9829a191c77b" providerId="ADAL" clId="{483A9FCD-A979-4D5D-8A69-C8B13579A125}" dt="2020-10-06T07:10:29.007" v="886" actId="20577"/>
          <ac:spMkLst>
            <pc:docMk/>
            <pc:sldMk cId="1158318427" sldId="316"/>
            <ac:spMk id="2" creationId="{A8A757DC-0FDA-4BCF-8D54-D3DCACF39111}"/>
          </ac:spMkLst>
        </pc:spChg>
        <pc:spChg chg="mod">
          <ac:chgData name="An" userId="e8d1e19a-7282-482d-b996-9829a191c77b" providerId="ADAL" clId="{483A9FCD-A979-4D5D-8A69-C8B13579A125}" dt="2020-10-06T07:21:42.273" v="1109" actId="20577"/>
          <ac:spMkLst>
            <pc:docMk/>
            <pc:sldMk cId="1158318427" sldId="316"/>
            <ac:spMk id="3" creationId="{3BB893A0-F310-4689-8EE8-5823D75DD365}"/>
          </ac:spMkLst>
        </pc:spChg>
      </pc:sldChg>
      <pc:sldChg chg="add">
        <pc:chgData name="An" userId="e8d1e19a-7282-482d-b996-9829a191c77b" providerId="ADAL" clId="{483A9FCD-A979-4D5D-8A69-C8B13579A125}" dt="2020-10-06T07:10:08.918" v="830" actId="2890"/>
        <pc:sldMkLst>
          <pc:docMk/>
          <pc:sldMk cId="3863240857" sldId="317"/>
        </pc:sldMkLst>
      </pc:sldChg>
      <pc:sldChg chg="addSp delSp modSp add mod setBg modNotesTx">
        <pc:chgData name="An" userId="e8d1e19a-7282-482d-b996-9829a191c77b" providerId="ADAL" clId="{483A9FCD-A979-4D5D-8A69-C8B13579A125}" dt="2020-10-06T07:30:01.389" v="2251" actId="20577"/>
        <pc:sldMkLst>
          <pc:docMk/>
          <pc:sldMk cId="580943400" sldId="318"/>
        </pc:sldMkLst>
        <pc:spChg chg="mod">
          <ac:chgData name="An" userId="e8d1e19a-7282-482d-b996-9829a191c77b" providerId="ADAL" clId="{483A9FCD-A979-4D5D-8A69-C8B13579A125}" dt="2020-10-06T07:28:39.972" v="1830" actId="26606"/>
          <ac:spMkLst>
            <pc:docMk/>
            <pc:sldMk cId="580943400" sldId="318"/>
            <ac:spMk id="2" creationId="{A8A757DC-0FDA-4BCF-8D54-D3DCACF39111}"/>
          </ac:spMkLst>
        </pc:spChg>
        <pc:spChg chg="del mod">
          <ac:chgData name="An" userId="e8d1e19a-7282-482d-b996-9829a191c77b" providerId="ADAL" clId="{483A9FCD-A979-4D5D-8A69-C8B13579A125}" dt="2020-10-06T07:28:42.796" v="1832"/>
          <ac:spMkLst>
            <pc:docMk/>
            <pc:sldMk cId="580943400" sldId="318"/>
            <ac:spMk id="3" creationId="{3BB893A0-F310-4689-8EE8-5823D75DD365}"/>
          </ac:spMkLst>
        </pc:spChg>
        <pc:spChg chg="add mod">
          <ac:chgData name="An" userId="e8d1e19a-7282-482d-b996-9829a191c77b" providerId="ADAL" clId="{483A9FCD-A979-4D5D-8A69-C8B13579A125}" dt="2020-10-06T07:28:54.105" v="1834"/>
          <ac:spMkLst>
            <pc:docMk/>
            <pc:sldMk cId="580943400" sldId="318"/>
            <ac:spMk id="6" creationId="{26B2854F-C8E1-43A5-8543-02EC7B5BFFC1}"/>
          </ac:spMkLst>
        </pc:spChg>
        <pc:spChg chg="add">
          <ac:chgData name="An" userId="e8d1e19a-7282-482d-b996-9829a191c77b" providerId="ADAL" clId="{483A9FCD-A979-4D5D-8A69-C8B13579A125}" dt="2020-10-06T07:28:39.972" v="1830" actId="26606"/>
          <ac:spMkLst>
            <pc:docMk/>
            <pc:sldMk cId="580943400" sldId="318"/>
            <ac:spMk id="10" creationId="{6CCA5F87-1D1E-45CB-8D83-FC7EEFAD9935}"/>
          </ac:spMkLst>
        </pc:spChg>
        <pc:spChg chg="add">
          <ac:chgData name="An" userId="e8d1e19a-7282-482d-b996-9829a191c77b" providerId="ADAL" clId="{483A9FCD-A979-4D5D-8A69-C8B13579A125}" dt="2020-10-06T07:28:39.972" v="1830" actId="26606"/>
          <ac:spMkLst>
            <pc:docMk/>
            <pc:sldMk cId="580943400" sldId="318"/>
            <ac:spMk id="12" creationId="{7CCFC2C6-6238-4A2F-93DE-2ADF74AF635E}"/>
          </ac:spMkLst>
        </pc:spChg>
        <pc:spChg chg="add">
          <ac:chgData name="An" userId="e8d1e19a-7282-482d-b996-9829a191c77b" providerId="ADAL" clId="{483A9FCD-A979-4D5D-8A69-C8B13579A125}" dt="2020-10-06T07:28:39.972" v="1830" actId="26606"/>
          <ac:spMkLst>
            <pc:docMk/>
            <pc:sldMk cId="580943400" sldId="318"/>
            <ac:spMk id="14" creationId="{AF2F604E-43BE-4DC3-B983-E071523364F8}"/>
          </ac:spMkLst>
        </pc:spChg>
        <pc:spChg chg="add">
          <ac:chgData name="An" userId="e8d1e19a-7282-482d-b996-9829a191c77b" providerId="ADAL" clId="{483A9FCD-A979-4D5D-8A69-C8B13579A125}" dt="2020-10-06T07:28:39.972" v="1830" actId="26606"/>
          <ac:spMkLst>
            <pc:docMk/>
            <pc:sldMk cId="580943400" sldId="318"/>
            <ac:spMk id="16" creationId="{08C9B587-E65E-4B52-B37C-ABEBB6E87928}"/>
          </ac:spMkLst>
        </pc:spChg>
        <pc:picChg chg="add mod ord">
          <ac:chgData name="An" userId="e8d1e19a-7282-482d-b996-9829a191c77b" providerId="ADAL" clId="{483A9FCD-A979-4D5D-8A69-C8B13579A125}" dt="2020-10-06T07:28:39.972" v="1830" actId="26606"/>
          <ac:picMkLst>
            <pc:docMk/>
            <pc:sldMk cId="580943400" sldId="318"/>
            <ac:picMk id="5" creationId="{E5BE88DE-67C8-42F6-B2D1-05730BC41240}"/>
          </ac:picMkLst>
        </pc:picChg>
      </pc:sldChg>
      <pc:sldChg chg="modSp add del mod">
        <pc:chgData name="An" userId="e8d1e19a-7282-482d-b996-9829a191c77b" providerId="ADAL" clId="{483A9FCD-A979-4D5D-8A69-C8B13579A125}" dt="2020-10-06T07:37:53.569" v="2877"/>
        <pc:sldMkLst>
          <pc:docMk/>
          <pc:sldMk cId="604072563" sldId="319"/>
        </pc:sldMkLst>
        <pc:spChg chg="mod">
          <ac:chgData name="An" userId="e8d1e19a-7282-482d-b996-9829a191c77b" providerId="ADAL" clId="{483A9FCD-A979-4D5D-8A69-C8B13579A125}" dt="2020-10-06T07:37:53.569" v="2877"/>
          <ac:spMkLst>
            <pc:docMk/>
            <pc:sldMk cId="604072563" sldId="319"/>
            <ac:spMk id="3" creationId="{C4756745-FA63-4133-9633-47CFD47F1A15}"/>
          </ac:spMkLst>
        </pc:spChg>
      </pc:sldChg>
      <pc:sldChg chg="addSp delSp modSp add mod setBg modNotesTx">
        <pc:chgData name="An" userId="e8d1e19a-7282-482d-b996-9829a191c77b" providerId="ADAL" clId="{483A9FCD-A979-4D5D-8A69-C8B13579A125}" dt="2020-10-08T07:17:33.602" v="4552" actId="20577"/>
        <pc:sldMkLst>
          <pc:docMk/>
          <pc:sldMk cId="3154726073" sldId="319"/>
        </pc:sldMkLst>
        <pc:spChg chg="mod">
          <ac:chgData name="An" userId="e8d1e19a-7282-482d-b996-9829a191c77b" providerId="ADAL" clId="{483A9FCD-A979-4D5D-8A69-C8B13579A125}" dt="2020-10-06T07:39:35" v="3059" actId="26606"/>
          <ac:spMkLst>
            <pc:docMk/>
            <pc:sldMk cId="3154726073" sldId="319"/>
            <ac:spMk id="2" creationId="{F14824A5-4AAC-4E77-899C-95A87B3840EA}"/>
          </ac:spMkLst>
        </pc:spChg>
        <pc:spChg chg="mod ord">
          <ac:chgData name="An" userId="e8d1e19a-7282-482d-b996-9829a191c77b" providerId="ADAL" clId="{483A9FCD-A979-4D5D-8A69-C8B13579A125}" dt="2020-10-08T07:17:33.602" v="4552" actId="20577"/>
          <ac:spMkLst>
            <pc:docMk/>
            <pc:sldMk cId="3154726073" sldId="319"/>
            <ac:spMk id="3" creationId="{C4756745-FA63-4133-9633-47CFD47F1A15}"/>
          </ac:spMkLst>
        </pc:spChg>
        <pc:spChg chg="add del">
          <ac:chgData name="An" userId="e8d1e19a-7282-482d-b996-9829a191c77b" providerId="ADAL" clId="{483A9FCD-A979-4D5D-8A69-C8B13579A125}" dt="2020-10-06T07:39:30.718" v="3055" actId="26606"/>
          <ac:spMkLst>
            <pc:docMk/>
            <pc:sldMk cId="3154726073" sldId="319"/>
            <ac:spMk id="17" creationId="{8108D317-7CBD-4897-BD1F-959436D2A3BE}"/>
          </ac:spMkLst>
        </pc:spChg>
        <pc:spChg chg="add del">
          <ac:chgData name="An" userId="e8d1e19a-7282-482d-b996-9829a191c77b" providerId="ADAL" clId="{483A9FCD-A979-4D5D-8A69-C8B13579A125}" dt="2020-10-06T07:39:30.718" v="3055" actId="26606"/>
          <ac:spMkLst>
            <pc:docMk/>
            <pc:sldMk cId="3154726073" sldId="319"/>
            <ac:spMk id="19" creationId="{D6297641-8B9F-4767-9606-8A11313227BF}"/>
          </ac:spMkLst>
        </pc:spChg>
        <pc:spChg chg="add del">
          <ac:chgData name="An" userId="e8d1e19a-7282-482d-b996-9829a191c77b" providerId="ADAL" clId="{483A9FCD-A979-4D5D-8A69-C8B13579A125}" dt="2020-10-06T07:39:30.718" v="3055" actId="26606"/>
          <ac:spMkLst>
            <pc:docMk/>
            <pc:sldMk cId="3154726073" sldId="319"/>
            <ac:spMk id="21" creationId="{D8F3CA65-EA00-46B4-9616-39E6853F7BED}"/>
          </ac:spMkLst>
        </pc:spChg>
        <pc:spChg chg="add del">
          <ac:chgData name="An" userId="e8d1e19a-7282-482d-b996-9829a191c77b" providerId="ADAL" clId="{483A9FCD-A979-4D5D-8A69-C8B13579A125}" dt="2020-10-06T07:39:32.150" v="3057" actId="26606"/>
          <ac:spMkLst>
            <pc:docMk/>
            <pc:sldMk cId="3154726073" sldId="319"/>
            <ac:spMk id="23" creationId="{3873B707-463F-40B0-8227-E8CC6C67EB25}"/>
          </ac:spMkLst>
        </pc:spChg>
        <pc:spChg chg="add del">
          <ac:chgData name="An" userId="e8d1e19a-7282-482d-b996-9829a191c77b" providerId="ADAL" clId="{483A9FCD-A979-4D5D-8A69-C8B13579A125}" dt="2020-10-06T07:39:32.150" v="3057" actId="26606"/>
          <ac:spMkLst>
            <pc:docMk/>
            <pc:sldMk cId="3154726073" sldId="319"/>
            <ac:spMk id="24" creationId="{201CC55D-ED54-4C5C-95E6-10947BD1103B}"/>
          </ac:spMkLst>
        </pc:spChg>
        <pc:spChg chg="add del">
          <ac:chgData name="An" userId="e8d1e19a-7282-482d-b996-9829a191c77b" providerId="ADAL" clId="{483A9FCD-A979-4D5D-8A69-C8B13579A125}" dt="2020-10-06T07:39:32.150" v="3057" actId="26606"/>
          <ac:spMkLst>
            <pc:docMk/>
            <pc:sldMk cId="3154726073" sldId="319"/>
            <ac:spMk id="25" creationId="{C13237C8-E62C-4F0D-A318-BD6FB6C2D138}"/>
          </ac:spMkLst>
        </pc:spChg>
        <pc:spChg chg="add del">
          <ac:chgData name="An" userId="e8d1e19a-7282-482d-b996-9829a191c77b" providerId="ADAL" clId="{483A9FCD-A979-4D5D-8A69-C8B13579A125}" dt="2020-10-06T07:39:32.150" v="3057" actId="26606"/>
          <ac:spMkLst>
            <pc:docMk/>
            <pc:sldMk cId="3154726073" sldId="319"/>
            <ac:spMk id="27" creationId="{19C9EAEA-39D0-4B0E-A0EB-51E7B26740B1}"/>
          </ac:spMkLst>
        </pc:spChg>
        <pc:spChg chg="add del">
          <ac:chgData name="An" userId="e8d1e19a-7282-482d-b996-9829a191c77b" providerId="ADAL" clId="{483A9FCD-A979-4D5D-8A69-C8B13579A125}" dt="2020-10-06T07:39:35" v="3059" actId="26606"/>
          <ac:spMkLst>
            <pc:docMk/>
            <pc:sldMk cId="3154726073" sldId="319"/>
            <ac:spMk id="30" creationId="{8FC9BE17-9A7B-462D-AE50-3D8777387304}"/>
          </ac:spMkLst>
        </pc:spChg>
        <pc:spChg chg="add del">
          <ac:chgData name="An" userId="e8d1e19a-7282-482d-b996-9829a191c77b" providerId="ADAL" clId="{483A9FCD-A979-4D5D-8A69-C8B13579A125}" dt="2020-10-06T07:39:35" v="3059" actId="26606"/>
          <ac:spMkLst>
            <pc:docMk/>
            <pc:sldMk cId="3154726073" sldId="319"/>
            <ac:spMk id="31" creationId="{3EBE8569-6AEC-4B8C-8D53-2DE337CDBA65}"/>
          </ac:spMkLst>
        </pc:spChg>
        <pc:spChg chg="add del">
          <ac:chgData name="An" userId="e8d1e19a-7282-482d-b996-9829a191c77b" providerId="ADAL" clId="{483A9FCD-A979-4D5D-8A69-C8B13579A125}" dt="2020-10-06T07:39:35" v="3059" actId="26606"/>
          <ac:spMkLst>
            <pc:docMk/>
            <pc:sldMk cId="3154726073" sldId="319"/>
            <ac:spMk id="32" creationId="{55D4142C-5077-457F-A6AD-3FECFDB39685}"/>
          </ac:spMkLst>
        </pc:spChg>
        <pc:spChg chg="add del">
          <ac:chgData name="An" userId="e8d1e19a-7282-482d-b996-9829a191c77b" providerId="ADAL" clId="{483A9FCD-A979-4D5D-8A69-C8B13579A125}" dt="2020-10-06T07:39:35" v="3059" actId="26606"/>
          <ac:spMkLst>
            <pc:docMk/>
            <pc:sldMk cId="3154726073" sldId="319"/>
            <ac:spMk id="33" creationId="{7A5F0580-5EE9-419F-96EE-B6529EF6E7D0}"/>
          </ac:spMkLst>
        </pc:spChg>
        <pc:grpChg chg="add del">
          <ac:chgData name="An" userId="e8d1e19a-7282-482d-b996-9829a191c77b" providerId="ADAL" clId="{483A9FCD-A979-4D5D-8A69-C8B13579A125}" dt="2020-10-06T07:39:32.150" v="3057" actId="26606"/>
          <ac:grpSpMkLst>
            <pc:docMk/>
            <pc:sldMk cId="3154726073" sldId="319"/>
            <ac:grpSpMk id="26" creationId="{1DE889C7-FAD6-4397-98E2-05D503484459}"/>
          </ac:grpSpMkLst>
        </pc:grpChg>
        <pc:picChg chg="add del mod">
          <ac:chgData name="An" userId="e8d1e19a-7282-482d-b996-9829a191c77b" providerId="ADAL" clId="{483A9FCD-A979-4D5D-8A69-C8B13579A125}" dt="2020-10-06T07:38:18.224" v="2906" actId="478"/>
          <ac:picMkLst>
            <pc:docMk/>
            <pc:sldMk cId="3154726073" sldId="319"/>
            <ac:picMk id="5" creationId="{281644B6-32B7-46C3-8EB4-EDD98240EF4E}"/>
          </ac:picMkLst>
        </pc:picChg>
        <pc:picChg chg="add mod ord">
          <ac:chgData name="An" userId="e8d1e19a-7282-482d-b996-9829a191c77b" providerId="ADAL" clId="{483A9FCD-A979-4D5D-8A69-C8B13579A125}" dt="2020-10-06T07:39:35" v="3059" actId="26606"/>
          <ac:picMkLst>
            <pc:docMk/>
            <pc:sldMk cId="3154726073" sldId="319"/>
            <ac:picMk id="7" creationId="{8808DEEE-421F-427E-B582-836F7416972D}"/>
          </ac:picMkLst>
        </pc:picChg>
        <pc:cxnChg chg="add del">
          <ac:chgData name="An" userId="e8d1e19a-7282-482d-b996-9829a191c77b" providerId="ADAL" clId="{483A9FCD-A979-4D5D-8A69-C8B13579A125}" dt="2020-10-06T07:39:35" v="3059" actId="26606"/>
          <ac:cxnSpMkLst>
            <pc:docMk/>
            <pc:sldMk cId="3154726073" sldId="319"/>
            <ac:cxnSpMk id="12" creationId="{A7F400EE-A8A5-48AF-B4D6-291B52C6F0B0}"/>
          </ac:cxnSpMkLst>
        </pc:cxnChg>
      </pc:sldChg>
      <pc:sldChg chg="new del">
        <pc:chgData name="An" userId="e8d1e19a-7282-482d-b996-9829a191c77b" providerId="ADAL" clId="{483A9FCD-A979-4D5D-8A69-C8B13579A125}" dt="2020-10-06T07:37:40.899" v="2873" actId="47"/>
        <pc:sldMkLst>
          <pc:docMk/>
          <pc:sldMk cId="3497722121"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8D290-1EE8-4136-84E2-A2E293F075E7}" type="datetimeFigureOut">
              <a:rPr lang="nl-BE" smtClean="0"/>
              <a:t>8/10/2020</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22460-D671-4AA0-9217-1ADCF2487DAD}" type="slidenum">
              <a:rPr lang="nl-BE" smtClean="0"/>
              <a:t>‹nr.›</a:t>
            </a:fld>
            <a:endParaRPr lang="nl-BE"/>
          </a:p>
        </p:txBody>
      </p:sp>
    </p:spTree>
    <p:extLst>
      <p:ext uri="{BB962C8B-B14F-4D97-AF65-F5344CB8AC3E}">
        <p14:creationId xmlns:p14="http://schemas.microsoft.com/office/powerpoint/2010/main" val="770679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ntrepreneur.com/article/308724"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design-kit-production.s3-us-west-1.amazonaws.com/Design+Kit+Method+Worksheets/DesignKit_prototypereportcard_worksheet.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pps.apple.com/nl/app/the-lego-movie-2-movie-maker/id1436158065"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designkit.org/?utm_medium=ApproachPage&amp;utm_source=www.ideo.org&amp;utm_campaign=DKButt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48A22460-D671-4AA0-9217-1ADCF2487DAD}" type="slidenum">
              <a:rPr lang="nl-BE" smtClean="0"/>
              <a:t>1</a:t>
            </a:fld>
            <a:endParaRPr lang="nl-BE"/>
          </a:p>
        </p:txBody>
      </p:sp>
    </p:spTree>
    <p:extLst>
      <p:ext uri="{BB962C8B-B14F-4D97-AF65-F5344CB8AC3E}">
        <p14:creationId xmlns:p14="http://schemas.microsoft.com/office/powerpoint/2010/main" val="208505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2</a:t>
            </a:fld>
            <a:endParaRPr lang="nl-BE"/>
          </a:p>
        </p:txBody>
      </p:sp>
    </p:spTree>
    <p:extLst>
      <p:ext uri="{BB962C8B-B14F-4D97-AF65-F5344CB8AC3E}">
        <p14:creationId xmlns:p14="http://schemas.microsoft.com/office/powerpoint/2010/main" val="69937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Getuigenissen toevoegen</a:t>
            </a:r>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4</a:t>
            </a:fld>
            <a:endParaRPr lang="nl-BE"/>
          </a:p>
        </p:txBody>
      </p:sp>
    </p:spTree>
    <p:extLst>
      <p:ext uri="{BB962C8B-B14F-4D97-AF65-F5344CB8AC3E}">
        <p14:creationId xmlns:p14="http://schemas.microsoft.com/office/powerpoint/2010/main" val="2462983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6</a:t>
            </a:fld>
            <a:endParaRPr lang="nl-BE"/>
          </a:p>
        </p:txBody>
      </p:sp>
    </p:spTree>
    <p:extLst>
      <p:ext uri="{BB962C8B-B14F-4D97-AF65-F5344CB8AC3E}">
        <p14:creationId xmlns:p14="http://schemas.microsoft.com/office/powerpoint/2010/main" val="359874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 de studenten overgaan naar de volgende fase, is het aangeraden hun idee af te toetsen. Dat kan binnen de groep, door een </a:t>
            </a:r>
            <a:r>
              <a:rPr lang="nl-BE" dirty="0" err="1"/>
              <a:t>speed-date</a:t>
            </a:r>
            <a:r>
              <a:rPr lang="nl-BE" dirty="0"/>
              <a:t> waarin de groepen elkaars ideeën en elkaar presenteren. Of door een mini-pitch te organiseren, offline of online. Je kan hiervoor ook samenwerken met andere groepen jongeren uit andere SPEED </a:t>
            </a:r>
            <a:r>
              <a:rPr lang="nl-BE" dirty="0" err="1"/>
              <a:t>You</a:t>
            </a:r>
            <a:r>
              <a:rPr lang="nl-BE" dirty="0"/>
              <a:t> UP organisaties of landen. </a:t>
            </a:r>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7</a:t>
            </a:fld>
            <a:endParaRPr lang="nl-BE"/>
          </a:p>
        </p:txBody>
      </p:sp>
    </p:spTree>
    <p:extLst>
      <p:ext uri="{BB962C8B-B14F-4D97-AF65-F5344CB8AC3E}">
        <p14:creationId xmlns:p14="http://schemas.microsoft.com/office/powerpoint/2010/main" val="3505241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Zie deze bronnen voor meer informatie: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https://www.entrepreneur.com/article/308724</a:t>
            </a:r>
            <a:endPar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rgbClr val="0563C1"/>
                </a:solidFill>
                <a:effectLst/>
                <a:latin typeface="Calibri" panose="020F0502020204030204" pitchFamily="34" charset="0"/>
                <a:cs typeface="Arial" panose="020B0604020202020204" pitchFamily="34" charset="0"/>
              </a:rPr>
              <a:t>Om </a:t>
            </a:r>
            <a:r>
              <a:rPr lang="en-US" sz="1800" u="none" dirty="0" err="1">
                <a:solidFill>
                  <a:srgbClr val="0563C1"/>
                </a:solidFill>
                <a:effectLst/>
                <a:latin typeface="Calibri" panose="020F0502020204030204" pitchFamily="34" charset="0"/>
                <a:cs typeface="Arial" panose="020B0604020202020204" pitchFamily="34" charset="0"/>
              </a:rPr>
              <a:t>te</a:t>
            </a:r>
            <a:r>
              <a:rPr lang="en-US" sz="1800" u="none" dirty="0">
                <a:solidFill>
                  <a:srgbClr val="0563C1"/>
                </a:solidFill>
                <a:effectLst/>
                <a:latin typeface="Calibri" panose="020F0502020204030204" pitchFamily="34" charset="0"/>
                <a:cs typeface="Arial" panose="020B0604020202020204" pitchFamily="34" charset="0"/>
              </a:rPr>
              <a:t> </a:t>
            </a:r>
            <a:r>
              <a:rPr lang="en-US" sz="1800" u="none" dirty="0" err="1">
                <a:solidFill>
                  <a:srgbClr val="0563C1"/>
                </a:solidFill>
                <a:effectLst/>
                <a:latin typeface="Calibri" panose="020F0502020204030204" pitchFamily="34" charset="0"/>
                <a:cs typeface="Arial" panose="020B0604020202020204" pitchFamily="34" charset="0"/>
              </a:rPr>
              <a:t>beslissen</a:t>
            </a:r>
            <a:r>
              <a:rPr lang="en-US" sz="1800" u="none" dirty="0">
                <a:solidFill>
                  <a:srgbClr val="0563C1"/>
                </a:solidFill>
                <a:effectLst/>
                <a:latin typeface="Calibri" panose="020F0502020204030204" pitchFamily="34" charset="0"/>
                <a:cs typeface="Arial" panose="020B0604020202020204" pitchFamily="34" charset="0"/>
              </a:rPr>
              <a:t> welk </a:t>
            </a:r>
            <a:r>
              <a:rPr lang="en-US" sz="1800" u="none" dirty="0" err="1">
                <a:solidFill>
                  <a:srgbClr val="0563C1"/>
                </a:solidFill>
                <a:effectLst/>
                <a:latin typeface="Calibri" panose="020F0502020204030204" pitchFamily="34" charset="0"/>
                <a:cs typeface="Arial" panose="020B0604020202020204" pitchFamily="34" charset="0"/>
              </a:rPr>
              <a:t>soort</a:t>
            </a:r>
            <a:r>
              <a:rPr lang="en-US" sz="1800" u="none" dirty="0">
                <a:solidFill>
                  <a:srgbClr val="0563C1"/>
                </a:solidFill>
                <a:effectLst/>
                <a:latin typeface="Calibri" panose="020F0502020204030204" pitchFamily="34" charset="0"/>
                <a:cs typeface="Arial" panose="020B0604020202020204" pitchFamily="34" charset="0"/>
              </a:rPr>
              <a:t> prototype: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https://design-kit-production.s3-us-west-1.amazonaws.com/Design+Kit+Method+Worksheets/DesignKit_prototypereportcard_worksheet.pdf</a:t>
            </a:r>
            <a:endParaRPr lang="nl-BE" sz="1800" dirty="0">
              <a:effectLst/>
              <a:latin typeface="Calibri" panose="020F0502020204030204" pitchFamily="34" charset="0"/>
              <a:ea typeface="Calibri" panose="020F0502020204030204" pitchFamily="34" charset="0"/>
              <a:cs typeface="Arial" panose="020B0604020202020204" pitchFamily="34" charset="0"/>
            </a:endParaRPr>
          </a:p>
          <a:p>
            <a:endParaRPr lang="nl-BE" u="non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8</a:t>
            </a:fld>
            <a:endParaRPr lang="nl-BE"/>
          </a:p>
        </p:txBody>
      </p:sp>
    </p:spTree>
    <p:extLst>
      <p:ext uri="{BB962C8B-B14F-4D97-AF65-F5344CB8AC3E}">
        <p14:creationId xmlns:p14="http://schemas.microsoft.com/office/powerpoint/2010/main" val="759288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Qua locatie: bekijk samen met de projectpartner of het mogelijk is om dit op locatie te doen. Zijn er crea ateliers in de buurt? Is het mogelijk om hiervoor samen te werken met een hogeschool of universiteit?</a:t>
            </a:r>
          </a:p>
          <a:p>
            <a:r>
              <a:rPr lang="nl-BE" dirty="0"/>
              <a:t>Qua timing: prototypes maken vraagt tijd. Het loopt zeker niet altijd meteen vlot. Voorzie voldoende tijd. Leg een deadline vast en indien nodig ook (meerdere) tussentijdse deadlines. Bespreek met de jongeren hoe ze de tijd gaan bewaken en op welke manier ze gaan samenwerken. Zijn er vaste uren waarop ze hieraan werken? Trek je er 1 volledige dag voor uit?</a:t>
            </a:r>
          </a:p>
          <a:p>
            <a:r>
              <a:rPr lang="nl-BE" dirty="0"/>
              <a:t>Qua support ploeg: als je een idee in je hoofd hebt maar niet de technische of inhoudelijke kennis om dit in een prototype te gieten kan dit leiden tot frustratie. Voorzien voldoende support voor de jongeren. Is er iemand die hen kan helpen met technische zaken (bijv. machines bedienen)? En bij wie kunnen ze terecht voor inhoudelijke support? Spreek hiervoor opnieuw je netwerk aan, en de projectpartner kan je wellicht ook verder helpen bij het samenstellen van een supportploeg. Idealiter heeft elke groep een coach die hen tijdens deze fase begeleidt en op wie ze beroep kunnen doen bij problemen. </a:t>
            </a:r>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9</a:t>
            </a:fld>
            <a:endParaRPr lang="nl-BE"/>
          </a:p>
        </p:txBody>
      </p:sp>
    </p:spTree>
    <p:extLst>
      <p:ext uri="{BB962C8B-B14F-4D97-AF65-F5344CB8AC3E}">
        <p14:creationId xmlns:p14="http://schemas.microsoft.com/office/powerpoint/2010/main" val="18737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Voorbeelden van tools om online te prototypen:</a:t>
            </a: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Storyboards with </a:t>
            </a:r>
            <a:r>
              <a:rPr lang="en-US" sz="1800" dirty="0" err="1">
                <a:effectLst/>
                <a:latin typeface="Calibri" panose="020F0502020204030204" pitchFamily="34" charset="0"/>
                <a:ea typeface="Calibri" panose="020F0502020204030204" pitchFamily="34" charset="0"/>
                <a:cs typeface="Arial" panose="020B0604020202020204" pitchFamily="34" charset="0"/>
              </a:rPr>
              <a:t>stopmotion</a:t>
            </a:r>
            <a:r>
              <a:rPr lang="en-US" sz="1800" dirty="0">
                <a:effectLst/>
                <a:latin typeface="Calibri" panose="020F0502020204030204" pitchFamily="34" charset="0"/>
                <a:ea typeface="Calibri" panose="020F0502020204030204" pitchFamily="34" charset="0"/>
                <a:cs typeface="Arial" panose="020B0604020202020204" pitchFamily="34" charset="0"/>
              </a:rPr>
              <a:t>, drawings, use </a:t>
            </a:r>
            <a:r>
              <a:rPr lang="en-US" sz="1800" dirty="0" err="1">
                <a:effectLst/>
                <a:latin typeface="Calibri" panose="020F0502020204030204" pitchFamily="34" charset="0"/>
                <a:ea typeface="Calibri" panose="020F0502020204030204" pitchFamily="34" charset="0"/>
                <a:cs typeface="Arial" panose="020B0604020202020204" pitchFamily="34" charset="0"/>
              </a:rPr>
              <a:t>lego</a:t>
            </a:r>
            <a:r>
              <a:rPr lang="en-US" sz="1800" dirty="0">
                <a:effectLst/>
                <a:latin typeface="Calibri" panose="020F0502020204030204" pitchFamily="34" charset="0"/>
                <a:ea typeface="Calibri" panose="020F0502020204030204" pitchFamily="34" charset="0"/>
                <a:cs typeface="Arial" panose="020B0604020202020204" pitchFamily="34" charset="0"/>
              </a:rPr>
              <a:t> or </a:t>
            </a:r>
            <a:r>
              <a:rPr lang="en-US" sz="1800" dirty="0" err="1">
                <a:effectLst/>
                <a:latin typeface="Calibri" panose="020F0502020204030204" pitchFamily="34" charset="0"/>
                <a:ea typeface="Calibri" panose="020F0502020204030204" pitchFamily="34" charset="0"/>
                <a:cs typeface="Arial" panose="020B0604020202020204" pitchFamily="34" charset="0"/>
              </a:rPr>
              <a:t>playmobil</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https://apps.apple.com/nl/app/the-lego-movie-2-movie-maker/id1436158065</a:t>
            </a:r>
            <a:r>
              <a:rPr lang="en-US" sz="1800" dirty="0">
                <a:effectLst/>
                <a:latin typeface="Calibri" panose="020F0502020204030204" pitchFamily="34" charset="0"/>
                <a:ea typeface="Calibri" panose="020F0502020204030204" pitchFamily="34" charset="0"/>
                <a:cs typeface="Arial" panose="020B0604020202020204" pitchFamily="34" charset="0"/>
              </a:rPr>
              <a:t>)</a:t>
            </a:r>
            <a:endParaRPr lang="nl-BE" sz="1800" dirty="0">
              <a:effectLst/>
              <a:latin typeface="Calibri" panose="020F0502020204030204" pitchFamily="34" charset="0"/>
              <a:ea typeface="Calibri" panose="020F0502020204030204" pitchFamily="34" charset="0"/>
              <a:cs typeface="Arial" panose="020B0604020202020204" pitchFamily="34" charset="0"/>
            </a:endParaRPr>
          </a:p>
          <a:p>
            <a:pPr marL="457200">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endParaRPr lang="nl-BE"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Mock-up: let young people make a visual representation of their prototype with available material. This can range from drawing, painting, crafting, modeling and even 3D printing.</a:t>
            </a:r>
            <a:r>
              <a:rPr lang="nl-BE"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https://www.designkit.org/?utm_medium=ApproachPage&amp;utm_source=www.ideo.org&amp;utm_campaign=DKButton</a:t>
            </a:r>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10</a:t>
            </a:fld>
            <a:endParaRPr lang="nl-BE"/>
          </a:p>
        </p:txBody>
      </p:sp>
    </p:spTree>
    <p:extLst>
      <p:ext uri="{BB962C8B-B14F-4D97-AF65-F5344CB8AC3E}">
        <p14:creationId xmlns:p14="http://schemas.microsoft.com/office/powerpoint/2010/main" val="399251875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nl-NL"/>
              <a:t>Klik om de stijl te bewerken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DAF6135C-C640-48F4-A373-63EAF0B4C193}" type="datetime1">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AA644DF-C253-4F95-AF51-38493876ECDB}" type="datetime1">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C0C1167-F991-4BC6-8FD4-8C829A6B9CC1}" type="datetime1">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65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06002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8137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0729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612909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075817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27327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28979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2432CAF-8DE5-4890-B48D-62D1291EBD7F}" type="datetime1">
              <a:rPr lang="en-US" smtClean="0"/>
              <a:t>10/8/2020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00338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87272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07441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5816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nl-NL"/>
              <a:t>Klik om de stijl te bewerken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a:xfrm>
            <a:off x="8593667" y="6272784"/>
            <a:ext cx="2644309" cy="365125"/>
          </a:xfrm>
        </p:spPr>
        <p:txBody>
          <a:bodyPr/>
          <a:lstStyle/>
          <a:p>
            <a:fld id="{654A3D65-931B-476E-91E4-5A8CB1455853}" type="datetime1">
              <a:rPr lang="en-US" smtClean="0"/>
              <a:t>10/8/2020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5A56BEB-BBDB-4DF2-A171-BA1DA31885F3}" type="datetime1">
              <a:rPr lang="en-US" smtClean="0"/>
              <a:t>10/8/2020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7C776D5F-BCDD-4C5F-AD6F-1AFD4556972F}" type="datetime1">
              <a:rPr lang="en-US" smtClean="0"/>
              <a:t>10/8/2020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6F0502F2-839C-4DF4-AB9A-8897B423D7EF}" type="datetime1">
              <a:rPr lang="en-US" smtClean="0"/>
              <a:t>10/8/2020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23C25-370A-49A8-8F37-8ED569B199E3}" type="datetime1">
              <a:rPr lang="en-US" smtClean="0"/>
              <a:t>10/8/2020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de stijl te bewerken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FD0A0A2E-B393-4956-BC0B-0FAEF458BEF3}" type="datetime1">
              <a:rPr lang="en-US" smtClean="0"/>
              <a:t>10/8/2020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de stijl te bewerken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9404B90A-EB59-40A4-BE75-074B49BF20C9}" type="datetime1">
              <a:rPr lang="en-US" smtClean="0"/>
              <a:t>10/8/2020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E72E1FD-2DE8-4E67-8DB2-E44D8AA3155F}" type="datetime1">
              <a:rPr lang="en-US" smtClean="0"/>
              <a:t>10/8/2020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4"/>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39440777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jp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nl-nl/@retosatti?utm_content=attributionCopyText&amp;utm_medium=referral&amp;utm_source=pexels" TargetMode="External"/><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hyperlink" Target="https://www.pexels.com/nl-nl/foto/garage-handen-handgemaakt-keramiek-22823/?utm_content=attributionCopyText&amp;utm_medium=referral&amp;utm_source=pexel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s://www.youtube.com/watch?v=R2S-_UC_5bI"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youtube.com/watch?v=SkkNSNXZGOM&amp;feature=emb_logo" TargetMode="External"/><Relationship Id="rId5" Type="http://schemas.openxmlformats.org/officeDocument/2006/relationships/hyperlink" Target="https://www.shedidit.be/christina-rolmodel/" TargetMode="External"/><Relationship Id="rId4" Type="http://schemas.openxmlformats.org/officeDocument/2006/relationships/hyperlink" Target="https://www.youtube.com/watch?v=XQOG1UIfOsM&amp;feature=emb_log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teams.microsoft.com/l/file/551C455B-BA7D-41EA-8439-46BA7A3B36FC?tenantId=b6e080ea-adb9-4c79-9303-6dcf826fb854&amp;fileType=pdf&amp;objectUrl=https%3A%2F%2Fstudentarteveldehsbe.sharepoint.com%2Fsites%2FSPEED-You-UP207%2FShared%20Documents%2FWP1%2FActivity%201.2%2FD1.2.3%2FModule%204_Dream%20phase%2Ftools%2Ftrendkaartjes-.pdf&amp;baseUrl=https%3A%2F%2Fstudentarteveldehsbe.sharepoint.com%2Fsites%2FSPEED-You-UP207&amp;serviceName=teams&amp;threadId=19:c1433665da364484ade7edc1c8a02b3b@thread.skype&amp;groupId=cc9561f8-b7f3-4921-8580-463af205001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www.pexels.com/nl-nl/foto/bijpassen-blij-blijdschap-buiten-1671217/?utm_content=attributionCopyText&amp;utm_medium=referral&amp;utm_source=pexels" TargetMode="External"/><Relationship Id="rId4" Type="http://schemas.openxmlformats.org/officeDocument/2006/relationships/hyperlink" Target="https://www.pexels.com/nl-nl/@jibarofoto?utm_content=attributionCopyText&amp;utm_medium=referral&amp;utm_source=pexel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1.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https://teams.microsoft.com/l/file/66B7EF14-E510-41E0-BA5D-AC6EB4358771?tenantId=b6e080ea-adb9-4c79-9303-6dcf826fb854&amp;fileType=docx&amp;objectUrl=https%3A%2F%2Fstudentarteveldehsbe.sharepoint.com%2Fsites%2FSPEED-You-UP207%2FShared%20Documents%2FWP1%2FActivity%201.2%2FD1.2.3%2FModule%204_Dream%20phase%2Ftools%2FStappenplan%20bij%20prototyperen.docx&amp;baseUrl=https%3A%2F%2Fstudentarteveldehsbe.sharepoint.com%2Fsites%2FSPEED-You-UP207&amp;serviceName=teams&amp;threadId=19:c1433665da364484ade7edc1c8a02b3b@thread.skype&amp;groupId=cc9561f8-b7f3-4921-8580-463af2050011"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1CCA3D-09C4-4799-8E12-8B3D1AF89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Rectangle 13">
            <a:extLst>
              <a:ext uri="{FF2B5EF4-FFF2-40B4-BE49-F238E27FC236}">
                <a16:creationId xmlns:a16="http://schemas.microsoft.com/office/drawing/2014/main" id="{E46530D7-1295-44EA-AC4D-6C03FD4CE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ctrTitle"/>
          </p:nvPr>
        </p:nvSpPr>
        <p:spPr>
          <a:xfrm>
            <a:off x="1051560" y="4355692"/>
            <a:ext cx="9085940" cy="1472224"/>
          </a:xfrm>
        </p:spPr>
        <p:txBody>
          <a:bodyPr anchor="b">
            <a:normAutofit/>
          </a:bodyPr>
          <a:lstStyle/>
          <a:p>
            <a:r>
              <a:rPr lang="nl-BE" sz="5200" dirty="0"/>
              <a:t>DREAMING PHASE</a:t>
            </a:r>
          </a:p>
        </p:txBody>
      </p:sp>
      <p:sp>
        <p:nvSpPr>
          <p:cNvPr id="3" name="Ondertitel 2"/>
          <p:cNvSpPr>
            <a:spLocks noGrp="1"/>
          </p:cNvSpPr>
          <p:nvPr>
            <p:ph type="subTitle" idx="1"/>
          </p:nvPr>
        </p:nvSpPr>
        <p:spPr>
          <a:xfrm>
            <a:off x="1069848" y="5827916"/>
            <a:ext cx="9052560" cy="444868"/>
          </a:xfrm>
        </p:spPr>
        <p:txBody>
          <a:bodyPr>
            <a:normAutofit/>
          </a:bodyPr>
          <a:lstStyle/>
          <a:p>
            <a:r>
              <a:rPr lang="nl-BE" dirty="0" err="1"/>
              <a:t>From</a:t>
            </a:r>
            <a:r>
              <a:rPr lang="nl-BE" dirty="0"/>
              <a:t> </a:t>
            </a:r>
            <a:r>
              <a:rPr lang="nl-BE" dirty="0" err="1"/>
              <a:t>rough</a:t>
            </a:r>
            <a:r>
              <a:rPr lang="nl-BE" dirty="0"/>
              <a:t> </a:t>
            </a:r>
            <a:r>
              <a:rPr lang="nl-BE" dirty="0" err="1"/>
              <a:t>idea</a:t>
            </a:r>
            <a:r>
              <a:rPr lang="nl-BE" dirty="0"/>
              <a:t> </a:t>
            </a:r>
            <a:r>
              <a:rPr lang="nl-BE" dirty="0" err="1"/>
              <a:t>to</a:t>
            </a:r>
            <a:r>
              <a:rPr lang="nl-BE" dirty="0"/>
              <a:t> prototype</a:t>
            </a:r>
          </a:p>
        </p:txBody>
      </p:sp>
      <p:pic>
        <p:nvPicPr>
          <p:cNvPr id="7" name="Afbeelding 6">
            <a:extLst>
              <a:ext uri="{FF2B5EF4-FFF2-40B4-BE49-F238E27FC236}">
                <a16:creationId xmlns:a16="http://schemas.microsoft.com/office/drawing/2014/main" id="{A26B3932-913D-4D9F-AB53-F34D8427B87F}"/>
              </a:ext>
            </a:extLst>
          </p:cNvPr>
          <p:cNvPicPr>
            <a:picLocks noChangeAspect="1"/>
          </p:cNvPicPr>
          <p:nvPr/>
        </p:nvPicPr>
        <p:blipFill>
          <a:blip r:embed="rId5"/>
          <a:stretch>
            <a:fillRect/>
          </a:stretch>
        </p:blipFill>
        <p:spPr>
          <a:xfrm>
            <a:off x="635457" y="640080"/>
            <a:ext cx="8449653" cy="3316489"/>
          </a:xfrm>
          <a:prstGeom prst="rect">
            <a:avLst/>
          </a:prstGeom>
        </p:spPr>
      </p:pic>
      <p:grpSp>
        <p:nvGrpSpPr>
          <p:cNvPr id="16" name="Group 15">
            <a:extLst>
              <a:ext uri="{FF2B5EF4-FFF2-40B4-BE49-F238E27FC236}">
                <a16:creationId xmlns:a16="http://schemas.microsoft.com/office/drawing/2014/main" id="{EDB830D7-1060-4F9F-B0BF-82A95DA417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17" name="Oval 16">
              <a:extLst>
                <a:ext uri="{FF2B5EF4-FFF2-40B4-BE49-F238E27FC236}">
                  <a16:creationId xmlns:a16="http://schemas.microsoft.com/office/drawing/2014/main" id="{019D85DE-2846-4E60-BBFD-05BAA3FFB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94141EC1-F63C-4F01-9D5E-A0C2458D1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jdelijke aanduiding voor dianummer 4"/>
          <p:cNvSpPr>
            <a:spLocks noGrp="1"/>
          </p:cNvSpPr>
          <p:nvPr>
            <p:ph type="sldNum" sz="quarter" idx="12"/>
          </p:nvPr>
        </p:nvSpPr>
        <p:spPr>
          <a:xfrm>
            <a:off x="10191893" y="5331907"/>
            <a:ext cx="1193868" cy="640080"/>
          </a:xfrm>
        </p:spPr>
        <p:txBody>
          <a:bodyPr>
            <a:normAutofit/>
          </a:bodyPr>
          <a:lstStyle/>
          <a:p>
            <a:pPr>
              <a:spcAft>
                <a:spcPts val="600"/>
              </a:spcAft>
            </a:pPr>
            <a:fld id="{4FAB73BC-B049-4115-A692-8D63A059BFB8}" type="slidenum">
              <a:rPr lang="en-US" smtClean="0"/>
              <a:pPr>
                <a:spcAft>
                  <a:spcPts val="600"/>
                </a:spcAft>
              </a:pPr>
              <a:t>1</a:t>
            </a:fld>
            <a:endParaRPr lang="en-US"/>
          </a:p>
        </p:txBody>
      </p:sp>
    </p:spTree>
    <p:extLst>
      <p:ext uri="{BB962C8B-B14F-4D97-AF65-F5344CB8AC3E}">
        <p14:creationId xmlns:p14="http://schemas.microsoft.com/office/powerpoint/2010/main" val="2783075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8CE2A87-DBA0-4B0D-98B6-FA36B850B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8824EA-077D-4457-9EF4-54E39A0C07E3}"/>
              </a:ext>
            </a:extLst>
          </p:cNvPr>
          <p:cNvSpPr>
            <a:spLocks noGrp="1"/>
          </p:cNvSpPr>
          <p:nvPr>
            <p:ph type="title"/>
          </p:nvPr>
        </p:nvSpPr>
        <p:spPr>
          <a:xfrm>
            <a:off x="382280" y="484632"/>
            <a:ext cx="6743844" cy="1609344"/>
          </a:xfrm>
        </p:spPr>
        <p:txBody>
          <a:bodyPr>
            <a:normAutofit/>
          </a:bodyPr>
          <a:lstStyle/>
          <a:p>
            <a:r>
              <a:rPr lang="nl-BE" dirty="0"/>
              <a:t>We duiken erin! </a:t>
            </a:r>
          </a:p>
        </p:txBody>
      </p:sp>
      <p:sp>
        <p:nvSpPr>
          <p:cNvPr id="9" name="Content Placeholder 8">
            <a:extLst>
              <a:ext uri="{FF2B5EF4-FFF2-40B4-BE49-F238E27FC236}">
                <a16:creationId xmlns:a16="http://schemas.microsoft.com/office/drawing/2014/main" id="{8A0F5C2E-ABB2-49FF-A797-EEEB5F1FD3F9}"/>
              </a:ext>
            </a:extLst>
          </p:cNvPr>
          <p:cNvSpPr>
            <a:spLocks noGrp="1"/>
          </p:cNvSpPr>
          <p:nvPr>
            <p:ph idx="1"/>
          </p:nvPr>
        </p:nvSpPr>
        <p:spPr>
          <a:xfrm>
            <a:off x="382279" y="2121408"/>
            <a:ext cx="6743845" cy="4050792"/>
          </a:xfrm>
        </p:spPr>
        <p:txBody>
          <a:bodyPr>
            <a:normAutofit/>
          </a:bodyPr>
          <a:lstStyle/>
          <a:p>
            <a:r>
              <a:rPr lang="en-US" sz="1800" b="1"/>
              <a:t>Let’s go and prototype</a:t>
            </a:r>
          </a:p>
          <a:p>
            <a:pPr marL="0" indent="0">
              <a:buNone/>
            </a:pPr>
            <a:endParaRPr lang="en-US" sz="1800"/>
          </a:p>
        </p:txBody>
      </p:sp>
      <p:pic>
        <p:nvPicPr>
          <p:cNvPr id="5" name="Tijdelijke aanduiding voor inhoud 4">
            <a:extLst>
              <a:ext uri="{FF2B5EF4-FFF2-40B4-BE49-F238E27FC236}">
                <a16:creationId xmlns:a16="http://schemas.microsoft.com/office/drawing/2014/main" id="{A7C77803-6BC0-4C65-82DF-A8560E7ABF07}"/>
              </a:ext>
            </a:extLst>
          </p:cNvPr>
          <p:cNvPicPr>
            <a:picLocks noChangeAspect="1"/>
          </p:cNvPicPr>
          <p:nvPr/>
        </p:nvPicPr>
        <p:blipFill rotWithShape="1">
          <a:blip r:embed="rId5"/>
          <a:srcRect t="1485" r="-3" b="-3"/>
          <a:stretch/>
        </p:blipFill>
        <p:spPr>
          <a:xfrm>
            <a:off x="7545274" y="10"/>
            <a:ext cx="4646726" cy="6857990"/>
          </a:xfrm>
          <a:prstGeom prst="rect">
            <a:avLst/>
          </a:prstGeom>
        </p:spPr>
      </p:pic>
      <p:grpSp>
        <p:nvGrpSpPr>
          <p:cNvPr id="23" name="Group 22">
            <a:extLst>
              <a:ext uri="{FF2B5EF4-FFF2-40B4-BE49-F238E27FC236}">
                <a16:creationId xmlns:a16="http://schemas.microsoft.com/office/drawing/2014/main" id="{3F4FDEC5-B98A-4D9F-BB63-FA5A1ED9D3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D779EAC7-1067-454B-8145-AE5BF6ECB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8BEA0E4E-FF8C-4EBC-87F8-743D03BEBF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ijdelijke aanduiding voor dianummer 3">
            <a:extLst>
              <a:ext uri="{FF2B5EF4-FFF2-40B4-BE49-F238E27FC236}">
                <a16:creationId xmlns:a16="http://schemas.microsoft.com/office/drawing/2014/main" id="{47085C28-51DC-462F-A2B1-2C25CFCD87F6}"/>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10</a:t>
            </a:fld>
            <a:endParaRPr lang="en-US"/>
          </a:p>
        </p:txBody>
      </p:sp>
    </p:spTree>
    <p:extLst>
      <p:ext uri="{BB962C8B-B14F-4D97-AF65-F5344CB8AC3E}">
        <p14:creationId xmlns:p14="http://schemas.microsoft.com/office/powerpoint/2010/main" val="435355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10;&#10;Automatisch gegenereerde beschrijving">
            <a:extLst>
              <a:ext uri="{FF2B5EF4-FFF2-40B4-BE49-F238E27FC236}">
                <a16:creationId xmlns:a16="http://schemas.microsoft.com/office/drawing/2014/main" id="{8569A74E-4552-4D7B-A716-A93DC33D46EC}"/>
              </a:ext>
            </a:extLst>
          </p:cNvPr>
          <p:cNvPicPr>
            <a:picLocks noChangeAspect="1"/>
          </p:cNvPicPr>
          <p:nvPr/>
        </p:nvPicPr>
        <p:blipFill rotWithShape="1">
          <a:blip r:embed="rId3"/>
          <a:srcRect l="23298" t="9091"/>
          <a:stretch/>
        </p:blipFill>
        <p:spPr>
          <a:xfrm>
            <a:off x="20" y="10"/>
            <a:ext cx="8668492" cy="6857990"/>
          </a:xfrm>
          <a:prstGeom prst="rect">
            <a:avLst/>
          </a:prstGeom>
        </p:spPr>
      </p:pic>
      <p:sp>
        <p:nvSpPr>
          <p:cNvPr id="12"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kstvak 1">
            <a:extLst>
              <a:ext uri="{FF2B5EF4-FFF2-40B4-BE49-F238E27FC236}">
                <a16:creationId xmlns:a16="http://schemas.microsoft.com/office/drawing/2014/main" id="{A8A757DC-0FDA-4BCF-8D54-D3DCACF39111}"/>
              </a:ext>
            </a:extLst>
          </p:cNvPr>
          <p:cNvSpPr txBox="1"/>
          <p:nvPr/>
        </p:nvSpPr>
        <p:spPr>
          <a:xfrm>
            <a:off x="7848600" y="1122363"/>
            <a:ext cx="402336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a:latin typeface="+mj-lt"/>
                <a:ea typeface="+mj-ea"/>
                <a:cs typeface="+mj-cs"/>
              </a:rPr>
              <a:t>Let’s go real!</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binnen, tafel, bord, voedsel&#10;&#10;Automatisch gegenereerde beschrijving">
            <a:extLst>
              <a:ext uri="{FF2B5EF4-FFF2-40B4-BE49-F238E27FC236}">
                <a16:creationId xmlns:a16="http://schemas.microsoft.com/office/drawing/2014/main" id="{F6445EF2-A416-42F2-856F-441637CA204E}"/>
              </a:ext>
            </a:extLst>
          </p:cNvPr>
          <p:cNvPicPr>
            <a:picLocks noChangeAspect="1"/>
          </p:cNvPicPr>
          <p:nvPr/>
        </p:nvPicPr>
        <p:blipFill rotWithShape="1">
          <a:blip r:embed="rId2"/>
          <a:srcRect l="23298" b="9091"/>
          <a:stretch/>
        </p:blipFill>
        <p:spPr>
          <a:xfrm>
            <a:off x="20" y="10"/>
            <a:ext cx="8668492" cy="6857990"/>
          </a:xfrm>
          <a:prstGeom prst="rect">
            <a:avLst/>
          </a:prstGeom>
        </p:spPr>
      </p:pic>
      <p:sp>
        <p:nvSpPr>
          <p:cNvPr id="12"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kstvak 1">
            <a:extLst>
              <a:ext uri="{FF2B5EF4-FFF2-40B4-BE49-F238E27FC236}">
                <a16:creationId xmlns:a16="http://schemas.microsoft.com/office/drawing/2014/main" id="{A8A757DC-0FDA-4BCF-8D54-D3DCACF39111}"/>
              </a:ext>
            </a:extLst>
          </p:cNvPr>
          <p:cNvSpPr txBox="1"/>
          <p:nvPr/>
        </p:nvSpPr>
        <p:spPr>
          <a:xfrm>
            <a:off x="7848600" y="1122363"/>
            <a:ext cx="402336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a:latin typeface="+mj-lt"/>
                <a:ea typeface="+mj-ea"/>
                <a:cs typeface="+mj-cs"/>
              </a:rPr>
              <a:t>Startpunt: een ruw idee voor een onderneming</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550FA3BD-8579-474D-9B98-5CD4062AED01}"/>
              </a:ext>
            </a:extLst>
          </p:cNvPr>
          <p:cNvSpPr txBox="1"/>
          <p:nvPr/>
        </p:nvSpPr>
        <p:spPr>
          <a:xfrm>
            <a:off x="8437944" y="5046562"/>
            <a:ext cx="3020993" cy="646331"/>
          </a:xfrm>
          <a:prstGeom prst="rect">
            <a:avLst/>
          </a:prstGeom>
          <a:noFill/>
        </p:spPr>
        <p:txBody>
          <a:bodyPr wrap="square" rtlCol="0">
            <a:spAutoFit/>
          </a:bodyPr>
          <a:lstStyle/>
          <a:p>
            <a:r>
              <a:rPr lang="it-IT" b="0" i="0" dirty="0">
                <a:solidFill>
                  <a:srgbClr val="1A1A1A"/>
                </a:solidFill>
                <a:effectLst/>
                <a:latin typeface="-apple-system"/>
              </a:rPr>
              <a:t>Foto door </a:t>
            </a:r>
            <a:r>
              <a:rPr lang="it-IT" b="1" i="0" u="none" strike="noStrike" dirty="0">
                <a:solidFill>
                  <a:srgbClr val="1A1A1A"/>
                </a:solidFill>
                <a:effectLst/>
                <a:latin typeface="-apple-system"/>
                <a:hlinkClick r:id="rId3"/>
              </a:rPr>
              <a:t>Regiane Tosatti</a:t>
            </a:r>
            <a:r>
              <a:rPr lang="it-IT" b="0" i="0" dirty="0">
                <a:solidFill>
                  <a:srgbClr val="1A1A1A"/>
                </a:solidFill>
                <a:effectLst/>
                <a:latin typeface="-apple-system"/>
              </a:rPr>
              <a:t> via </a:t>
            </a:r>
            <a:r>
              <a:rPr lang="it-IT" b="1" i="0" u="none" strike="noStrike" dirty="0">
                <a:solidFill>
                  <a:srgbClr val="1A1A1A"/>
                </a:solidFill>
                <a:effectLst/>
                <a:latin typeface="-apple-system"/>
                <a:hlinkClick r:id="rId4"/>
              </a:rPr>
              <a:t>Pexels</a:t>
            </a:r>
            <a:endParaRPr lang="nl-BE" dirty="0"/>
          </a:p>
        </p:txBody>
      </p:sp>
    </p:spTree>
    <p:extLst>
      <p:ext uri="{BB962C8B-B14F-4D97-AF65-F5344CB8AC3E}">
        <p14:creationId xmlns:p14="http://schemas.microsoft.com/office/powerpoint/2010/main" val="23519270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8A757DC-0FDA-4BCF-8D54-D3DCACF39111}"/>
              </a:ext>
            </a:extLst>
          </p:cNvPr>
          <p:cNvSpPr txBox="1"/>
          <p:nvPr/>
        </p:nvSpPr>
        <p:spPr>
          <a:xfrm>
            <a:off x="2939970" y="925975"/>
            <a:ext cx="7824486" cy="707886"/>
          </a:xfrm>
          <a:prstGeom prst="rect">
            <a:avLst/>
          </a:prstGeom>
          <a:noFill/>
        </p:spPr>
        <p:txBody>
          <a:bodyPr wrap="square" rtlCol="0">
            <a:spAutoFit/>
          </a:bodyPr>
          <a:lstStyle/>
          <a:p>
            <a:r>
              <a:rPr lang="nl-BE" sz="4000" dirty="0"/>
              <a:t>Je hebt een idee, maar wat dan?</a:t>
            </a:r>
          </a:p>
        </p:txBody>
      </p:sp>
      <p:sp>
        <p:nvSpPr>
          <p:cNvPr id="3" name="Tekstvak 2">
            <a:extLst>
              <a:ext uri="{FF2B5EF4-FFF2-40B4-BE49-F238E27FC236}">
                <a16:creationId xmlns:a16="http://schemas.microsoft.com/office/drawing/2014/main" id="{3BB893A0-F310-4689-8EE8-5823D75DD365}"/>
              </a:ext>
            </a:extLst>
          </p:cNvPr>
          <p:cNvSpPr txBox="1"/>
          <p:nvPr/>
        </p:nvSpPr>
        <p:spPr>
          <a:xfrm>
            <a:off x="868101" y="2604304"/>
            <a:ext cx="10810754" cy="2677656"/>
          </a:xfrm>
          <a:prstGeom prst="rect">
            <a:avLst/>
          </a:prstGeom>
          <a:noFill/>
        </p:spPr>
        <p:txBody>
          <a:bodyPr wrap="square" rtlCol="0">
            <a:spAutoFit/>
          </a:bodyPr>
          <a:lstStyle/>
          <a:p>
            <a:r>
              <a:rPr lang="nl-BE" sz="2800" dirty="0"/>
              <a:t>Kijk en luister hoe andere jonge ondernemers hun idee tot een echte onderneming maakten: </a:t>
            </a:r>
          </a:p>
          <a:p>
            <a:endParaRPr lang="nl-BE" sz="2800" dirty="0"/>
          </a:p>
          <a:p>
            <a:r>
              <a:rPr lang="nl-BE" sz="2800" dirty="0">
                <a:hlinkClick r:id="rId4"/>
              </a:rPr>
              <a:t>Charlotte Verheijen</a:t>
            </a:r>
            <a:r>
              <a:rPr lang="nl-BE" sz="2800" dirty="0"/>
              <a:t>				</a:t>
            </a:r>
            <a:r>
              <a:rPr lang="nl-BE" sz="2800" dirty="0" err="1">
                <a:hlinkClick r:id="rId5"/>
              </a:rPr>
              <a:t>Chrostin</a:t>
            </a:r>
            <a:endParaRPr lang="nl-BE" sz="2800" dirty="0"/>
          </a:p>
          <a:p>
            <a:endParaRPr lang="nl-BE" sz="2800" dirty="0"/>
          </a:p>
          <a:p>
            <a:r>
              <a:rPr lang="nl-BE" sz="2800" dirty="0">
                <a:hlinkClick r:id="rId6"/>
              </a:rPr>
              <a:t>Juliën en Daan</a:t>
            </a:r>
            <a:r>
              <a:rPr lang="nl-BE" sz="2800" dirty="0"/>
              <a:t>					</a:t>
            </a:r>
            <a:r>
              <a:rPr lang="nl-BE" sz="2800" dirty="0" err="1">
                <a:hlinkClick r:id="rId7"/>
              </a:rPr>
              <a:t>Sihame</a:t>
            </a:r>
            <a:r>
              <a:rPr lang="nl-BE" sz="2800" dirty="0">
                <a:hlinkClick r:id="rId7"/>
              </a:rPr>
              <a:t> El </a:t>
            </a:r>
            <a:r>
              <a:rPr lang="nl-BE" sz="2800" dirty="0" err="1">
                <a:hlinkClick r:id="rId7"/>
              </a:rPr>
              <a:t>Kaouakibi</a:t>
            </a:r>
            <a:endParaRPr lang="nl-BE" sz="2800" dirty="0"/>
          </a:p>
        </p:txBody>
      </p:sp>
    </p:spTree>
    <p:extLst>
      <p:ext uri="{BB962C8B-B14F-4D97-AF65-F5344CB8AC3E}">
        <p14:creationId xmlns:p14="http://schemas.microsoft.com/office/powerpoint/2010/main" val="11583184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824A5-4AAC-4E77-899C-95A87B3840EA}"/>
              </a:ext>
            </a:extLst>
          </p:cNvPr>
          <p:cNvSpPr>
            <a:spLocks noGrp="1"/>
          </p:cNvSpPr>
          <p:nvPr>
            <p:ph type="title"/>
          </p:nvPr>
        </p:nvSpPr>
        <p:spPr>
          <a:xfrm>
            <a:off x="2882096" y="273600"/>
            <a:ext cx="8699824" cy="1144800"/>
          </a:xfrm>
        </p:spPr>
        <p:txBody>
          <a:bodyPr/>
          <a:lstStyle/>
          <a:p>
            <a:r>
              <a:rPr lang="nl-BE" dirty="0"/>
              <a:t>Start </a:t>
            </a:r>
            <a:r>
              <a:rPr lang="nl-BE" dirty="0" err="1"/>
              <a:t>to</a:t>
            </a:r>
            <a:r>
              <a:rPr lang="nl-BE" dirty="0"/>
              <a:t> brainstorm</a:t>
            </a:r>
          </a:p>
        </p:txBody>
      </p:sp>
      <p:sp>
        <p:nvSpPr>
          <p:cNvPr id="3" name="Tijdelijke aanduiding voor tekst 2">
            <a:extLst>
              <a:ext uri="{FF2B5EF4-FFF2-40B4-BE49-F238E27FC236}">
                <a16:creationId xmlns:a16="http://schemas.microsoft.com/office/drawing/2014/main" id="{C4756745-FA63-4133-9633-47CFD47F1A15}"/>
              </a:ext>
            </a:extLst>
          </p:cNvPr>
          <p:cNvSpPr>
            <a:spLocks noGrp="1"/>
          </p:cNvSpPr>
          <p:nvPr>
            <p:ph type="body"/>
          </p:nvPr>
        </p:nvSpPr>
        <p:spPr>
          <a:xfrm>
            <a:off x="609480" y="1592945"/>
            <a:ext cx="10972440" cy="3977280"/>
          </a:xfrm>
        </p:spPr>
        <p:txBody>
          <a:bodyPr>
            <a:normAutofit fontScale="85000" lnSpcReduction="10000"/>
          </a:bodyPr>
          <a:lstStyle/>
          <a:p>
            <a:pPr marL="0" indent="0">
              <a:buNone/>
            </a:pPr>
            <a:r>
              <a:rPr lang="nl-BE" sz="3200" dirty="0"/>
              <a:t>Houd deze vragen bij de hand:</a:t>
            </a:r>
          </a:p>
          <a:p>
            <a:pPr marL="0" indent="0">
              <a:buNone/>
            </a:pPr>
            <a:endParaRPr lang="nl-BE" sz="3200" dirty="0"/>
          </a:p>
          <a:p>
            <a:pPr marL="342900" lvl="0" indent="-342900">
              <a:lnSpc>
                <a:spcPct val="107000"/>
              </a:lnSpc>
              <a:buFont typeface="Symbol" panose="05050102010706020507" pitchFamily="18" charset="2"/>
              <a:buChar char=""/>
            </a:pPr>
            <a:r>
              <a:rPr lang="en-US" sz="3100" dirty="0">
                <a:effectLst/>
                <a:latin typeface="+mj-lt"/>
                <a:ea typeface="Calibri" panose="020F0502020204030204" pitchFamily="34" charset="0"/>
                <a:cs typeface="Arial" panose="020B0604020202020204" pitchFamily="34" charset="0"/>
              </a:rPr>
              <a:t>Wat </a:t>
            </a:r>
            <a:r>
              <a:rPr lang="en-US" sz="3100" dirty="0" err="1">
                <a:effectLst/>
                <a:latin typeface="+mj-lt"/>
                <a:ea typeface="Calibri" panose="020F0502020204030204" pitchFamily="34" charset="0"/>
                <a:cs typeface="Arial" panose="020B0604020202020204" pitchFamily="34" charset="0"/>
              </a:rPr>
              <a:t>willen</a:t>
            </a:r>
            <a:r>
              <a:rPr lang="en-US" sz="3100" dirty="0">
                <a:effectLst/>
                <a:latin typeface="+mj-lt"/>
                <a:ea typeface="Calibri" panose="020F0502020204030204" pitchFamily="34" charset="0"/>
                <a:cs typeface="Arial" panose="020B0604020202020204" pitchFamily="34" charset="0"/>
              </a:rPr>
              <a:t> we </a:t>
            </a:r>
            <a:r>
              <a:rPr lang="en-US" sz="3100" dirty="0" err="1">
                <a:effectLst/>
                <a:latin typeface="+mj-lt"/>
                <a:ea typeface="Calibri" panose="020F0502020204030204" pitchFamily="34" charset="0"/>
                <a:cs typeface="Arial" panose="020B0604020202020204" pitchFamily="34" charset="0"/>
              </a:rPr>
              <a:t>bereiken</a:t>
            </a:r>
            <a:r>
              <a:rPr lang="en-US" sz="3100" dirty="0">
                <a:effectLst/>
                <a:latin typeface="+mj-lt"/>
                <a:ea typeface="Calibri" panose="020F0502020204030204" pitchFamily="34" charset="0"/>
                <a:cs typeface="Arial" panose="020B0604020202020204" pitchFamily="34" charset="0"/>
              </a:rPr>
              <a:t> met </a:t>
            </a:r>
            <a:r>
              <a:rPr lang="en-US" sz="3100" dirty="0" err="1">
                <a:effectLst/>
                <a:latin typeface="+mj-lt"/>
                <a:ea typeface="Calibri" panose="020F0502020204030204" pitchFamily="34" charset="0"/>
                <a:cs typeface="Arial" panose="020B0604020202020204" pitchFamily="34" charset="0"/>
              </a:rPr>
              <a:t>onze</a:t>
            </a:r>
            <a:r>
              <a:rPr lang="en-US" sz="3100" dirty="0">
                <a:effectLst/>
                <a:latin typeface="+mj-lt"/>
                <a:ea typeface="Calibri" panose="020F0502020204030204" pitchFamily="34" charset="0"/>
                <a:cs typeface="Arial" panose="020B0604020202020204" pitchFamily="34" charset="0"/>
              </a:rPr>
              <a:t> </a:t>
            </a:r>
            <a:r>
              <a:rPr lang="en-US" sz="3100" dirty="0" err="1">
                <a:effectLst/>
                <a:latin typeface="+mj-lt"/>
                <a:ea typeface="Calibri" panose="020F0502020204030204" pitchFamily="34" charset="0"/>
                <a:cs typeface="Arial" panose="020B0604020202020204" pitchFamily="34" charset="0"/>
              </a:rPr>
              <a:t>onderneming</a:t>
            </a:r>
            <a:r>
              <a:rPr lang="en-US" sz="3100" dirty="0">
                <a:effectLst/>
                <a:latin typeface="+mj-lt"/>
                <a:ea typeface="Calibri" panose="020F0502020204030204" pitchFamily="34" charset="0"/>
                <a:cs typeface="Arial" panose="020B0604020202020204" pitchFamily="34" charset="0"/>
              </a:rPr>
              <a:t>?</a:t>
            </a:r>
          </a:p>
          <a:p>
            <a:pPr marL="342900" lvl="0" indent="-342900">
              <a:lnSpc>
                <a:spcPct val="107000"/>
              </a:lnSpc>
              <a:buFont typeface="Symbol" panose="05050102010706020507" pitchFamily="18" charset="2"/>
              <a:buChar char=""/>
            </a:pPr>
            <a:r>
              <a:rPr lang="nl-BE" sz="3100" dirty="0">
                <a:effectLst/>
                <a:latin typeface="+mj-lt"/>
                <a:ea typeface="Calibri" panose="020F0502020204030204" pitchFamily="34" charset="0"/>
                <a:cs typeface="Arial" panose="020B0604020202020204" pitchFamily="34" charset="0"/>
              </a:rPr>
              <a:t>Wie is ons doelpubliek?</a:t>
            </a:r>
          </a:p>
          <a:p>
            <a:pPr marL="342900" lvl="0" indent="-342900">
              <a:lnSpc>
                <a:spcPct val="107000"/>
              </a:lnSpc>
              <a:buFont typeface="Symbol" panose="05050102010706020507" pitchFamily="18" charset="2"/>
              <a:buChar char=""/>
            </a:pPr>
            <a:r>
              <a:rPr lang="nl-BE" sz="3100" dirty="0">
                <a:latin typeface="+mj-lt"/>
                <a:ea typeface="Calibri" panose="020F0502020204030204" pitchFamily="34" charset="0"/>
                <a:cs typeface="Arial" panose="020B0604020202020204" pitchFamily="34" charset="0"/>
              </a:rPr>
              <a:t>Welke bestaande voorbeelden, of gelijkaardige ondernemingen zijn er al? Hoe gaan we ons van die ondernemingen onderscheiden?</a:t>
            </a:r>
            <a:endParaRPr lang="nl-BE" sz="3100" dirty="0">
              <a:effectLst/>
              <a:latin typeface="+mj-lt"/>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l-BE" sz="3100" dirty="0">
                <a:effectLst/>
                <a:latin typeface="+mj-lt"/>
                <a:ea typeface="Calibri" panose="020F0502020204030204" pitchFamily="34" charset="0"/>
                <a:cs typeface="Arial" panose="020B0604020202020204" pitchFamily="34" charset="0"/>
              </a:rPr>
              <a:t>Waarom zouden mensen ons product kopen of onze dienst gebruiken?</a:t>
            </a:r>
          </a:p>
          <a:p>
            <a:pPr marL="342900" lvl="0" indent="-342900">
              <a:lnSpc>
                <a:spcPct val="107000"/>
              </a:lnSpc>
              <a:spcAft>
                <a:spcPts val="800"/>
              </a:spcAft>
              <a:buFont typeface="Symbol" panose="05050102010706020507" pitchFamily="18" charset="2"/>
              <a:buChar char=""/>
            </a:pPr>
            <a:r>
              <a:rPr lang="en-US" sz="3100" dirty="0">
                <a:latin typeface="+mj-lt"/>
                <a:ea typeface="Calibri" panose="020F0502020204030204" pitchFamily="34" charset="0"/>
                <a:cs typeface="Arial" panose="020B0604020202020204" pitchFamily="34" charset="0"/>
              </a:rPr>
              <a:t>Hoe </a:t>
            </a:r>
            <a:r>
              <a:rPr lang="en-US" sz="3100" dirty="0" err="1">
                <a:latin typeface="+mj-lt"/>
                <a:ea typeface="Calibri" panose="020F0502020204030204" pitchFamily="34" charset="0"/>
                <a:cs typeface="Arial" panose="020B0604020202020204" pitchFamily="34" charset="0"/>
              </a:rPr>
              <a:t>zorgen</a:t>
            </a:r>
            <a:r>
              <a:rPr lang="en-US" sz="3100" dirty="0">
                <a:latin typeface="+mj-lt"/>
                <a:ea typeface="Calibri" panose="020F0502020204030204" pitchFamily="34" charset="0"/>
                <a:cs typeface="Arial" panose="020B0604020202020204" pitchFamily="34" charset="0"/>
              </a:rPr>
              <a:t> we voor een </a:t>
            </a:r>
            <a:r>
              <a:rPr lang="en-US" sz="3100" dirty="0" err="1">
                <a:latin typeface="+mj-lt"/>
                <a:ea typeface="Calibri" panose="020F0502020204030204" pitchFamily="34" charset="0"/>
                <a:cs typeface="Arial" panose="020B0604020202020204" pitchFamily="34" charset="0"/>
              </a:rPr>
              <a:t>meer-waarde</a:t>
            </a:r>
            <a:r>
              <a:rPr lang="en-US" sz="3100" dirty="0">
                <a:latin typeface="+mj-lt"/>
                <a:ea typeface="Calibri" panose="020F0502020204030204" pitchFamily="34" charset="0"/>
                <a:cs typeface="Arial" panose="020B0604020202020204" pitchFamily="34" charset="0"/>
              </a:rPr>
              <a:t>, welk </a:t>
            </a:r>
            <a:r>
              <a:rPr lang="en-US" sz="3100" dirty="0" err="1">
                <a:latin typeface="+mj-lt"/>
                <a:ea typeface="Calibri" panose="020F0502020204030204" pitchFamily="34" charset="0"/>
                <a:cs typeface="Arial" panose="020B0604020202020204" pitchFamily="34" charset="0"/>
              </a:rPr>
              <a:t>probleem</a:t>
            </a:r>
            <a:r>
              <a:rPr lang="en-US" sz="3100" dirty="0">
                <a:latin typeface="+mj-lt"/>
                <a:ea typeface="Calibri" panose="020F0502020204030204" pitchFamily="34" charset="0"/>
                <a:cs typeface="Arial" panose="020B0604020202020204" pitchFamily="34" charset="0"/>
              </a:rPr>
              <a:t> </a:t>
            </a:r>
            <a:r>
              <a:rPr lang="en-US" sz="3100" dirty="0" err="1">
                <a:latin typeface="+mj-lt"/>
                <a:ea typeface="Calibri" panose="020F0502020204030204" pitchFamily="34" charset="0"/>
                <a:cs typeface="Arial" panose="020B0604020202020204" pitchFamily="34" charset="0"/>
              </a:rPr>
              <a:t>lossen</a:t>
            </a:r>
            <a:r>
              <a:rPr lang="en-US" sz="3100" dirty="0">
                <a:latin typeface="+mj-lt"/>
                <a:ea typeface="Calibri" panose="020F0502020204030204" pitchFamily="34" charset="0"/>
                <a:cs typeface="Arial" panose="020B0604020202020204" pitchFamily="34" charset="0"/>
              </a:rPr>
              <a:t> we op (in de </a:t>
            </a:r>
            <a:r>
              <a:rPr lang="en-US" sz="3100" dirty="0" err="1">
                <a:latin typeface="+mj-lt"/>
                <a:ea typeface="Calibri" panose="020F0502020204030204" pitchFamily="34" charset="0"/>
                <a:cs typeface="Arial" panose="020B0604020202020204" pitchFamily="34" charset="0"/>
              </a:rPr>
              <a:t>buurt</a:t>
            </a:r>
            <a:r>
              <a:rPr lang="en-US" sz="3100" dirty="0">
                <a:latin typeface="+mj-lt"/>
                <a:ea typeface="Calibri" panose="020F0502020204030204" pitchFamily="34" charset="0"/>
                <a:cs typeface="Arial" panose="020B0604020202020204" pitchFamily="34" charset="0"/>
              </a:rPr>
              <a:t>)? </a:t>
            </a:r>
          </a:p>
          <a:p>
            <a:pPr marL="342900" lvl="0" indent="-342900">
              <a:lnSpc>
                <a:spcPct val="107000"/>
              </a:lnSpc>
              <a:spcAft>
                <a:spcPts val="800"/>
              </a:spcAft>
              <a:buFont typeface="Symbol" panose="05050102010706020507" pitchFamily="18" charset="2"/>
              <a:buChar char=""/>
            </a:pPr>
            <a:r>
              <a:rPr lang="en-US" sz="3100" dirty="0">
                <a:effectLst/>
                <a:latin typeface="+mj-lt"/>
                <a:ea typeface="Calibri" panose="020F0502020204030204" pitchFamily="34" charset="0"/>
                <a:cs typeface="Arial" panose="020B0604020202020204" pitchFamily="34" charset="0"/>
              </a:rPr>
              <a:t>Hoe sluit het idee </a:t>
            </a:r>
            <a:r>
              <a:rPr lang="en-US" sz="3100" dirty="0" err="1">
                <a:effectLst/>
                <a:latin typeface="+mj-lt"/>
                <a:ea typeface="Calibri" panose="020F0502020204030204" pitchFamily="34" charset="0"/>
                <a:cs typeface="Arial" panose="020B0604020202020204" pitchFamily="34" charset="0"/>
              </a:rPr>
              <a:t>aan</a:t>
            </a:r>
            <a:r>
              <a:rPr lang="en-US" sz="3100" dirty="0">
                <a:effectLst/>
                <a:latin typeface="+mj-lt"/>
                <a:ea typeface="Calibri" panose="020F0502020204030204" pitchFamily="34" charset="0"/>
                <a:cs typeface="Arial" panose="020B0604020202020204" pitchFamily="34" charset="0"/>
              </a:rPr>
              <a:t> </a:t>
            </a:r>
            <a:r>
              <a:rPr lang="en-US" sz="3100" dirty="0" err="1">
                <a:effectLst/>
                <a:latin typeface="+mj-lt"/>
                <a:ea typeface="Calibri" panose="020F0502020204030204" pitchFamily="34" charset="0"/>
                <a:cs typeface="Arial" panose="020B0604020202020204" pitchFamily="34" charset="0"/>
              </a:rPr>
              <a:t>bij</a:t>
            </a:r>
            <a:r>
              <a:rPr lang="en-US" sz="3100" dirty="0">
                <a:effectLst/>
                <a:latin typeface="+mj-lt"/>
                <a:ea typeface="Calibri" panose="020F0502020204030204" pitchFamily="34" charset="0"/>
                <a:cs typeface="Arial" panose="020B0604020202020204" pitchFamily="34" charset="0"/>
              </a:rPr>
              <a:t> </a:t>
            </a:r>
            <a:r>
              <a:rPr lang="en-US" sz="3100" dirty="0" err="1">
                <a:effectLst/>
                <a:latin typeface="+mj-lt"/>
                <a:ea typeface="Calibri" panose="020F0502020204030204" pitchFamily="34" charset="0"/>
                <a:cs typeface="Arial" panose="020B0604020202020204" pitchFamily="34" charset="0"/>
              </a:rPr>
              <a:t>onze</a:t>
            </a:r>
            <a:r>
              <a:rPr lang="en-US" sz="3100" dirty="0">
                <a:effectLst/>
                <a:latin typeface="+mj-lt"/>
                <a:ea typeface="Calibri" panose="020F0502020204030204" pitchFamily="34" charset="0"/>
                <a:cs typeface="Arial" panose="020B0604020202020204" pitchFamily="34" charset="0"/>
              </a:rPr>
              <a:t> eigen </a:t>
            </a:r>
            <a:r>
              <a:rPr lang="en-US" sz="3100" dirty="0" err="1">
                <a:effectLst/>
                <a:latin typeface="+mj-lt"/>
                <a:ea typeface="Calibri" panose="020F0502020204030204" pitchFamily="34" charset="0"/>
                <a:cs typeface="Arial" panose="020B0604020202020204" pitchFamily="34" charset="0"/>
              </a:rPr>
              <a:t>talenten</a:t>
            </a:r>
            <a:r>
              <a:rPr lang="en-US" sz="3100" dirty="0">
                <a:effectLst/>
                <a:latin typeface="+mj-lt"/>
                <a:ea typeface="Calibri" panose="020F0502020204030204" pitchFamily="34" charset="0"/>
                <a:cs typeface="Arial" panose="020B0604020202020204" pitchFamily="34" charset="0"/>
              </a:rPr>
              <a:t> en </a:t>
            </a:r>
            <a:r>
              <a:rPr lang="en-US" sz="3100" dirty="0" err="1">
                <a:effectLst/>
                <a:latin typeface="+mj-lt"/>
                <a:ea typeface="Calibri" panose="020F0502020204030204" pitchFamily="34" charset="0"/>
                <a:cs typeface="Arial" panose="020B0604020202020204" pitchFamily="34" charset="0"/>
              </a:rPr>
              <a:t>onze</a:t>
            </a:r>
            <a:r>
              <a:rPr lang="en-US" sz="3100" dirty="0">
                <a:effectLst/>
                <a:latin typeface="+mj-lt"/>
                <a:ea typeface="Calibri" panose="020F0502020204030204" pitchFamily="34" charset="0"/>
                <a:cs typeface="Arial" panose="020B0604020202020204" pitchFamily="34" charset="0"/>
              </a:rPr>
              <a:t> </a:t>
            </a:r>
            <a:r>
              <a:rPr lang="en-US" sz="3100" dirty="0" err="1">
                <a:effectLst/>
                <a:latin typeface="+mj-lt"/>
                <a:ea typeface="Calibri" panose="020F0502020204030204" pitchFamily="34" charset="0"/>
                <a:cs typeface="Arial" panose="020B0604020202020204" pitchFamily="34" charset="0"/>
              </a:rPr>
              <a:t>goesting</a:t>
            </a:r>
            <a:r>
              <a:rPr lang="en-US" sz="3100" dirty="0">
                <a:effectLst/>
                <a:latin typeface="+mj-lt"/>
                <a:ea typeface="Calibri" panose="020F0502020204030204" pitchFamily="34" charset="0"/>
                <a:cs typeface="Arial" panose="020B0604020202020204" pitchFamily="34" charset="0"/>
              </a:rPr>
              <a:t>?</a:t>
            </a:r>
            <a:endParaRPr lang="nl-BE" sz="3100" dirty="0">
              <a:effectLst/>
              <a:latin typeface="+mj-lt"/>
              <a:ea typeface="Calibri" panose="020F0502020204030204" pitchFamily="34" charset="0"/>
              <a:cs typeface="Arial" panose="020B0604020202020204" pitchFamily="34" charset="0"/>
            </a:endParaRPr>
          </a:p>
          <a:p>
            <a:pPr>
              <a:lnSpc>
                <a:spcPct val="107000"/>
              </a:lnSpc>
              <a:spcAft>
                <a:spcPts val="800"/>
              </a:spcAft>
            </a:pPr>
            <a:endParaRPr lang="nl-BE"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nl-BE" sz="3200" dirty="0"/>
          </a:p>
        </p:txBody>
      </p:sp>
    </p:spTree>
    <p:extLst>
      <p:ext uri="{BB962C8B-B14F-4D97-AF65-F5344CB8AC3E}">
        <p14:creationId xmlns:p14="http://schemas.microsoft.com/office/powerpoint/2010/main" val="232646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A8A757DC-0FDA-4BCF-8D54-D3DCACF39111}"/>
              </a:ext>
            </a:extLst>
          </p:cNvPr>
          <p:cNvSpPr txBox="1"/>
          <p:nvPr/>
        </p:nvSpPr>
        <p:spPr>
          <a:xfrm>
            <a:off x="3194613" y="891251"/>
            <a:ext cx="7824486" cy="707886"/>
          </a:xfrm>
          <a:prstGeom prst="rect">
            <a:avLst/>
          </a:prstGeom>
          <a:noFill/>
        </p:spPr>
        <p:txBody>
          <a:bodyPr wrap="square" rtlCol="0">
            <a:spAutoFit/>
          </a:bodyPr>
          <a:lstStyle/>
          <a:p>
            <a:r>
              <a:rPr lang="nl-BE" sz="4000" dirty="0"/>
              <a:t>Maak je idee business-</a:t>
            </a:r>
            <a:r>
              <a:rPr lang="nl-BE" sz="4000" dirty="0" err="1"/>
              <a:t>proof</a:t>
            </a:r>
            <a:endParaRPr lang="nl-BE" sz="4000" dirty="0"/>
          </a:p>
        </p:txBody>
      </p:sp>
      <p:sp>
        <p:nvSpPr>
          <p:cNvPr id="3" name="Tekstvak 2">
            <a:extLst>
              <a:ext uri="{FF2B5EF4-FFF2-40B4-BE49-F238E27FC236}">
                <a16:creationId xmlns:a16="http://schemas.microsoft.com/office/drawing/2014/main" id="{3BB893A0-F310-4689-8EE8-5823D75DD365}"/>
              </a:ext>
            </a:extLst>
          </p:cNvPr>
          <p:cNvSpPr txBox="1"/>
          <p:nvPr/>
        </p:nvSpPr>
        <p:spPr>
          <a:xfrm>
            <a:off x="868101" y="2604304"/>
            <a:ext cx="10810754" cy="3108543"/>
          </a:xfrm>
          <a:prstGeom prst="rect">
            <a:avLst/>
          </a:prstGeom>
          <a:noFill/>
        </p:spPr>
        <p:txBody>
          <a:bodyPr wrap="square" rtlCol="0">
            <a:spAutoFit/>
          </a:bodyPr>
          <a:lstStyle/>
          <a:p>
            <a:pPr marL="457200" indent="-457200">
              <a:buFont typeface="Arial" panose="020B0604020202020204" pitchFamily="34" charset="0"/>
              <a:buChar char="•"/>
            </a:pPr>
            <a:r>
              <a:rPr lang="nl-BE" sz="2800" b="1" dirty="0"/>
              <a:t>Doelgroep: </a:t>
            </a:r>
            <a:r>
              <a:rPr lang="nl-BE" sz="2800" dirty="0"/>
              <a:t>Wat wil je betekenen, en voor wie?</a:t>
            </a:r>
            <a:endParaRPr lang="nl-BE" sz="2800" b="1" dirty="0"/>
          </a:p>
          <a:p>
            <a:pPr marL="457200" indent="-457200">
              <a:buFont typeface="Arial" panose="020B0604020202020204" pitchFamily="34" charset="0"/>
              <a:buChar char="•"/>
            </a:pPr>
            <a:r>
              <a:rPr lang="nl-BE" sz="2800" b="1" dirty="0"/>
              <a:t>Gebruikersperspectief</a:t>
            </a:r>
            <a:r>
              <a:rPr lang="nl-BE" sz="2800" dirty="0"/>
              <a:t>: wat wil je dat ze over jouw onderneming zeggen? Welk probleem los je op?</a:t>
            </a:r>
          </a:p>
          <a:p>
            <a:pPr marL="457200" indent="-457200">
              <a:buFont typeface="Arial" panose="020B0604020202020204" pitchFamily="34" charset="0"/>
              <a:buChar char="•"/>
            </a:pPr>
            <a:r>
              <a:rPr lang="nl-BE" sz="2800" dirty="0"/>
              <a:t>Bij welke </a:t>
            </a:r>
            <a:r>
              <a:rPr lang="nl-BE" sz="2800" b="1" dirty="0"/>
              <a:t>trends</a:t>
            </a:r>
            <a:r>
              <a:rPr lang="nl-BE" sz="2800" dirty="0"/>
              <a:t> sluit je onderneming aan? Welke aanpassingen kan je nog doen om het te laten aansluiten bij </a:t>
            </a:r>
            <a:r>
              <a:rPr lang="nl-BE" sz="2800" dirty="0">
                <a:hlinkClick r:id="rId4"/>
              </a:rPr>
              <a:t>trends</a:t>
            </a:r>
            <a:r>
              <a:rPr lang="nl-BE" sz="2800" dirty="0"/>
              <a:t>?</a:t>
            </a:r>
          </a:p>
          <a:p>
            <a:pPr marL="457200" indent="-457200">
              <a:buFont typeface="Arial" panose="020B0604020202020204" pitchFamily="34" charset="0"/>
              <a:buChar char="•"/>
            </a:pPr>
            <a:endParaRPr lang="nl-BE" sz="2800" dirty="0"/>
          </a:p>
        </p:txBody>
      </p:sp>
    </p:spTree>
    <p:extLst>
      <p:ext uri="{BB962C8B-B14F-4D97-AF65-F5344CB8AC3E}">
        <p14:creationId xmlns:p14="http://schemas.microsoft.com/office/powerpoint/2010/main" val="386324085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buiten, persoon, water, person&#10;&#10;Automatisch gegenereerde beschrijving">
            <a:extLst>
              <a:ext uri="{FF2B5EF4-FFF2-40B4-BE49-F238E27FC236}">
                <a16:creationId xmlns:a16="http://schemas.microsoft.com/office/drawing/2014/main" id="{E5BE88DE-67C8-42F6-B2D1-05730BC41240}"/>
              </a:ext>
            </a:extLst>
          </p:cNvPr>
          <p:cNvPicPr>
            <a:picLocks noChangeAspect="1"/>
          </p:cNvPicPr>
          <p:nvPr/>
        </p:nvPicPr>
        <p:blipFill rotWithShape="1">
          <a:blip r:embed="rId3"/>
          <a:srcRect l="23298" t="5825" b="3266"/>
          <a:stretch/>
        </p:blipFill>
        <p:spPr>
          <a:xfrm>
            <a:off x="20" y="10"/>
            <a:ext cx="8668492" cy="6857990"/>
          </a:xfrm>
          <a:prstGeom prst="rect">
            <a:avLst/>
          </a:prstGeom>
        </p:spPr>
      </p:pic>
      <p:sp>
        <p:nvSpPr>
          <p:cNvPr id="12"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kstvak 1">
            <a:extLst>
              <a:ext uri="{FF2B5EF4-FFF2-40B4-BE49-F238E27FC236}">
                <a16:creationId xmlns:a16="http://schemas.microsoft.com/office/drawing/2014/main" id="{A8A757DC-0FDA-4BCF-8D54-D3DCACF39111}"/>
              </a:ext>
            </a:extLst>
          </p:cNvPr>
          <p:cNvSpPr txBox="1"/>
          <p:nvPr/>
        </p:nvSpPr>
        <p:spPr>
          <a:xfrm>
            <a:off x="7848600" y="1122363"/>
            <a:ext cx="402336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800">
                <a:latin typeface="+mj-lt"/>
                <a:ea typeface="+mj-ea"/>
                <a:cs typeface="+mj-cs"/>
              </a:rPr>
              <a:t>Bespreek jullie idee met een ‘critical friend’</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kstvak 5">
            <a:extLst>
              <a:ext uri="{FF2B5EF4-FFF2-40B4-BE49-F238E27FC236}">
                <a16:creationId xmlns:a16="http://schemas.microsoft.com/office/drawing/2014/main" id="{26B2854F-C8E1-43A5-8543-02EC7B5BFFC1}"/>
              </a:ext>
            </a:extLst>
          </p:cNvPr>
          <p:cNvSpPr txBox="1"/>
          <p:nvPr/>
        </p:nvSpPr>
        <p:spPr>
          <a:xfrm>
            <a:off x="8555736" y="5092861"/>
            <a:ext cx="3157844" cy="646331"/>
          </a:xfrm>
          <a:prstGeom prst="rect">
            <a:avLst/>
          </a:prstGeom>
          <a:noFill/>
        </p:spPr>
        <p:txBody>
          <a:bodyPr wrap="square" rtlCol="0">
            <a:spAutoFit/>
          </a:bodyPr>
          <a:lstStyle/>
          <a:p>
            <a:r>
              <a:rPr lang="nl-BE" b="0" i="0" dirty="0">
                <a:solidFill>
                  <a:srgbClr val="1A1A1A"/>
                </a:solidFill>
                <a:effectLst/>
                <a:latin typeface="-apple-system"/>
              </a:rPr>
              <a:t>Foto door </a:t>
            </a:r>
            <a:r>
              <a:rPr lang="nl-BE" b="1" i="0" u="none" strike="noStrike" dirty="0">
                <a:solidFill>
                  <a:srgbClr val="1A1A1A"/>
                </a:solidFill>
                <a:effectLst/>
                <a:latin typeface="-apple-system"/>
                <a:hlinkClick r:id="rId4"/>
              </a:rPr>
              <a:t>Luis </a:t>
            </a:r>
            <a:r>
              <a:rPr lang="nl-BE" b="1" i="0" u="none" strike="noStrike" dirty="0" err="1">
                <a:solidFill>
                  <a:srgbClr val="1A1A1A"/>
                </a:solidFill>
                <a:effectLst/>
                <a:latin typeface="-apple-system"/>
                <a:hlinkClick r:id="rId4"/>
              </a:rPr>
              <a:t>Quintero</a:t>
            </a:r>
            <a:r>
              <a:rPr lang="nl-BE" b="0" i="0" dirty="0">
                <a:solidFill>
                  <a:srgbClr val="1A1A1A"/>
                </a:solidFill>
                <a:effectLst/>
                <a:latin typeface="-apple-system"/>
              </a:rPr>
              <a:t> via </a:t>
            </a:r>
            <a:r>
              <a:rPr lang="nl-BE" b="1" i="0" u="none" strike="noStrike" dirty="0" err="1">
                <a:solidFill>
                  <a:srgbClr val="1A1A1A"/>
                </a:solidFill>
                <a:effectLst/>
                <a:latin typeface="-apple-system"/>
                <a:hlinkClick r:id="rId5"/>
              </a:rPr>
              <a:t>Pexels</a:t>
            </a:r>
            <a:endParaRPr lang="nl-BE" dirty="0"/>
          </a:p>
        </p:txBody>
      </p:sp>
    </p:spTree>
    <p:extLst>
      <p:ext uri="{BB962C8B-B14F-4D97-AF65-F5344CB8AC3E}">
        <p14:creationId xmlns:p14="http://schemas.microsoft.com/office/powerpoint/2010/main" val="58094340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54E1BC5-9799-4C37-9E39-75AD94AE0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6EC783E0-E2C4-43D2-93E5-38337F8DA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6" name="Oval 25">
              <a:extLst>
                <a:ext uri="{FF2B5EF4-FFF2-40B4-BE49-F238E27FC236}">
                  <a16:creationId xmlns:a16="http://schemas.microsoft.com/office/drawing/2014/main" id="{542544D0-650E-4448-A7E2-E5C6D7398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9" name="Tijdelijke aanduiding voor afbeelding 8" descr="Afbeelding met binnen, person, persoon, keuken&#10;&#10;Automatisch gegenereerde beschrijving">
            <a:extLst>
              <a:ext uri="{FF2B5EF4-FFF2-40B4-BE49-F238E27FC236}">
                <a16:creationId xmlns:a16="http://schemas.microsoft.com/office/drawing/2014/main" id="{CE4CCC43-3C30-4883-A3F2-6BBA257C75CE}"/>
              </a:ext>
            </a:extLst>
          </p:cNvPr>
          <p:cNvPicPr>
            <a:picLocks noGrp="1" noChangeAspect="1"/>
          </p:cNvPicPr>
          <p:nvPr>
            <p:ph type="pic" idx="1"/>
          </p:nvPr>
        </p:nvPicPr>
        <p:blipFill rotWithShape="1">
          <a:blip r:embed="rId5"/>
          <a:srcRect l="20477" r="20476" b="-1"/>
          <a:stretch/>
        </p:blipFill>
        <p:spPr>
          <a:xfrm>
            <a:off x="1" y="10"/>
            <a:ext cx="6066502" cy="6857989"/>
          </a:xfrm>
          <a:prstGeom prst="rect">
            <a:avLst/>
          </a:prstGeom>
        </p:spPr>
      </p:pic>
      <p:sp>
        <p:nvSpPr>
          <p:cNvPr id="28" name="Rectangle 27">
            <a:extLst>
              <a:ext uri="{FF2B5EF4-FFF2-40B4-BE49-F238E27FC236}">
                <a16:creationId xmlns:a16="http://schemas.microsoft.com/office/drawing/2014/main" id="{A0202727-54F2-4F63-818F-99119BA21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6">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58B1E1-D58C-4676-A75A-79AA98F09405}"/>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a:t>Let’s prototype</a:t>
            </a:r>
          </a:p>
        </p:txBody>
      </p:sp>
      <p:sp>
        <p:nvSpPr>
          <p:cNvPr id="4" name="Tijdelijke aanduiding voor tekst 3">
            <a:extLst>
              <a:ext uri="{FF2B5EF4-FFF2-40B4-BE49-F238E27FC236}">
                <a16:creationId xmlns:a16="http://schemas.microsoft.com/office/drawing/2014/main" id="{8386A7D2-4C8B-448B-97E5-8A241E165290}"/>
              </a:ext>
            </a:extLst>
          </p:cNvPr>
          <p:cNvSpPr>
            <a:spLocks noGrp="1"/>
          </p:cNvSpPr>
          <p:nvPr>
            <p:ph type="body" sz="half" idx="2"/>
          </p:nvPr>
        </p:nvSpPr>
        <p:spPr>
          <a:xfrm>
            <a:off x="6400799" y="2121408"/>
            <a:ext cx="5299585" cy="4050792"/>
          </a:xfrm>
        </p:spPr>
        <p:txBody>
          <a:bodyPr vert="horz" lIns="91440" tIns="45720" rIns="91440" bIns="45720" rtlCol="0">
            <a:normAutofit fontScale="92500" lnSpcReduction="20000"/>
          </a:bodyPr>
          <a:lstStyle/>
          <a:p>
            <a:pPr indent="-182880">
              <a:lnSpc>
                <a:spcPct val="90000"/>
              </a:lnSpc>
              <a:buFont typeface="Wingdings" pitchFamily="2" charset="2"/>
              <a:buChar char="§"/>
            </a:pPr>
            <a:r>
              <a:rPr lang="en-US" sz="2800" b="1" dirty="0">
                <a:solidFill>
                  <a:schemeClr val="tx1"/>
                </a:solidFill>
              </a:rPr>
              <a:t>Wat? </a:t>
            </a:r>
            <a:r>
              <a:rPr lang="en-US" sz="2800" dirty="0">
                <a:solidFill>
                  <a:schemeClr val="tx1"/>
                </a:solidFill>
              </a:rPr>
              <a:t>Een </a:t>
            </a:r>
            <a:r>
              <a:rPr lang="en-US" sz="2800" dirty="0" err="1">
                <a:solidFill>
                  <a:schemeClr val="tx1"/>
                </a:solidFill>
              </a:rPr>
              <a:t>testversie</a:t>
            </a:r>
            <a:r>
              <a:rPr lang="en-US" sz="2800" dirty="0">
                <a:solidFill>
                  <a:schemeClr val="tx1"/>
                </a:solidFill>
              </a:rPr>
              <a:t> </a:t>
            </a:r>
            <a:r>
              <a:rPr lang="en-US" sz="2800" b="1" dirty="0">
                <a:solidFill>
                  <a:schemeClr val="tx1"/>
                </a:solidFill>
              </a:rPr>
              <a:t>(= </a:t>
            </a:r>
            <a:r>
              <a:rPr lang="en-US" sz="2800" dirty="0">
                <a:solidFill>
                  <a:schemeClr val="tx1"/>
                </a:solidFill>
              </a:rPr>
              <a:t>Een </a:t>
            </a:r>
            <a:r>
              <a:rPr lang="en-US" sz="2800" dirty="0" err="1">
                <a:solidFill>
                  <a:schemeClr val="tx1"/>
                </a:solidFill>
              </a:rPr>
              <a:t>testdag</a:t>
            </a:r>
            <a:r>
              <a:rPr lang="en-US" sz="2800" dirty="0">
                <a:solidFill>
                  <a:schemeClr val="tx1"/>
                </a:solidFill>
              </a:rPr>
              <a:t>, een model, een </a:t>
            </a:r>
            <a:r>
              <a:rPr lang="en-US" sz="2800" dirty="0" err="1">
                <a:solidFill>
                  <a:schemeClr val="tx1"/>
                </a:solidFill>
              </a:rPr>
              <a:t>eerste</a:t>
            </a:r>
            <a:r>
              <a:rPr lang="en-US" sz="2800" dirty="0">
                <a:solidFill>
                  <a:schemeClr val="tx1"/>
                </a:solidFill>
              </a:rPr>
              <a:t> </a:t>
            </a:r>
            <a:r>
              <a:rPr lang="en-US" sz="2800" dirty="0" err="1">
                <a:solidFill>
                  <a:schemeClr val="tx1"/>
                </a:solidFill>
              </a:rPr>
              <a:t>versie</a:t>
            </a:r>
            <a:r>
              <a:rPr lang="en-US" sz="2800" dirty="0">
                <a:solidFill>
                  <a:schemeClr val="tx1"/>
                </a:solidFill>
              </a:rPr>
              <a:t> van je product)</a:t>
            </a:r>
          </a:p>
          <a:p>
            <a:pPr indent="-182880">
              <a:lnSpc>
                <a:spcPct val="90000"/>
              </a:lnSpc>
              <a:buFont typeface="Wingdings" pitchFamily="2" charset="2"/>
              <a:buChar char="§"/>
            </a:pPr>
            <a:r>
              <a:rPr lang="en-US" sz="2800" b="1" dirty="0">
                <a:solidFill>
                  <a:schemeClr val="tx1"/>
                </a:solidFill>
              </a:rPr>
              <a:t>Hoe? </a:t>
            </a:r>
            <a:r>
              <a:rPr lang="en-US" sz="2800" dirty="0" err="1">
                <a:solidFill>
                  <a:schemeClr val="tx1"/>
                </a:solidFill>
              </a:rPr>
              <a:t>Afhankelijk</a:t>
            </a:r>
            <a:r>
              <a:rPr lang="en-US" sz="2800" dirty="0">
                <a:solidFill>
                  <a:schemeClr val="tx1"/>
                </a:solidFill>
              </a:rPr>
              <a:t> van het </a:t>
            </a:r>
            <a:r>
              <a:rPr lang="en-US" sz="2800" dirty="0" err="1">
                <a:solidFill>
                  <a:schemeClr val="tx1"/>
                </a:solidFill>
              </a:rPr>
              <a:t>soort</a:t>
            </a:r>
            <a:r>
              <a:rPr lang="en-US" sz="2800" dirty="0">
                <a:solidFill>
                  <a:schemeClr val="tx1"/>
                </a:solidFill>
              </a:rPr>
              <a:t> prototype</a:t>
            </a:r>
            <a:r>
              <a:rPr lang="en-US" sz="2800" b="1" dirty="0">
                <a:solidFill>
                  <a:schemeClr val="tx1"/>
                </a:solidFill>
              </a:rPr>
              <a:t>: </a:t>
            </a:r>
            <a:r>
              <a:rPr lang="en-US" sz="2800" dirty="0" err="1">
                <a:solidFill>
                  <a:schemeClr val="tx1"/>
                </a:solidFill>
              </a:rPr>
              <a:t>tekenen</a:t>
            </a:r>
            <a:r>
              <a:rPr lang="en-US" sz="2800" dirty="0">
                <a:solidFill>
                  <a:schemeClr val="tx1"/>
                </a:solidFill>
              </a:rPr>
              <a:t>, </a:t>
            </a:r>
            <a:r>
              <a:rPr lang="en-US" sz="2800" dirty="0" err="1">
                <a:solidFill>
                  <a:schemeClr val="tx1"/>
                </a:solidFill>
              </a:rPr>
              <a:t>knutselen</a:t>
            </a:r>
            <a:r>
              <a:rPr lang="en-US" sz="2800" dirty="0">
                <a:solidFill>
                  <a:schemeClr val="tx1"/>
                </a:solidFill>
              </a:rPr>
              <a:t>, 3D printing, een </a:t>
            </a:r>
            <a:r>
              <a:rPr lang="en-US" sz="2800" dirty="0" err="1">
                <a:solidFill>
                  <a:schemeClr val="tx1"/>
                </a:solidFill>
              </a:rPr>
              <a:t>schaalmodel</a:t>
            </a:r>
            <a:r>
              <a:rPr lang="en-US" sz="2800" dirty="0">
                <a:solidFill>
                  <a:schemeClr val="tx1"/>
                </a:solidFill>
              </a:rPr>
              <a:t> op de computer, een </a:t>
            </a:r>
            <a:r>
              <a:rPr lang="en-US" sz="2800" dirty="0" err="1">
                <a:solidFill>
                  <a:schemeClr val="tx1"/>
                </a:solidFill>
              </a:rPr>
              <a:t>instragram</a:t>
            </a:r>
            <a:r>
              <a:rPr lang="en-US" sz="2800" dirty="0">
                <a:solidFill>
                  <a:schemeClr val="tx1"/>
                </a:solidFill>
              </a:rPr>
              <a:t> story, een </a:t>
            </a:r>
            <a:r>
              <a:rPr lang="en-US" sz="2800" dirty="0" err="1">
                <a:solidFill>
                  <a:schemeClr val="tx1"/>
                </a:solidFill>
              </a:rPr>
              <a:t>echte</a:t>
            </a:r>
            <a:r>
              <a:rPr lang="en-US" sz="2800" dirty="0">
                <a:solidFill>
                  <a:schemeClr val="tx1"/>
                </a:solidFill>
              </a:rPr>
              <a:t> </a:t>
            </a:r>
            <a:r>
              <a:rPr lang="en-US" sz="2800" dirty="0" err="1">
                <a:solidFill>
                  <a:schemeClr val="tx1"/>
                </a:solidFill>
              </a:rPr>
              <a:t>testdag</a:t>
            </a:r>
            <a:endParaRPr lang="en-US" sz="2800" dirty="0">
              <a:solidFill>
                <a:schemeClr val="tx1"/>
              </a:solidFill>
            </a:endParaRPr>
          </a:p>
          <a:p>
            <a:pPr indent="-182880">
              <a:lnSpc>
                <a:spcPct val="90000"/>
              </a:lnSpc>
              <a:buFont typeface="Wingdings" pitchFamily="2" charset="2"/>
              <a:buChar char="§"/>
            </a:pPr>
            <a:r>
              <a:rPr lang="en-US" sz="2800" b="1" dirty="0" err="1">
                <a:solidFill>
                  <a:schemeClr val="tx1"/>
                </a:solidFill>
              </a:rPr>
              <a:t>Waarom</a:t>
            </a:r>
            <a:r>
              <a:rPr lang="en-US" sz="2800" b="1" dirty="0">
                <a:solidFill>
                  <a:schemeClr val="tx1"/>
                </a:solidFill>
              </a:rPr>
              <a:t>? </a:t>
            </a:r>
            <a:r>
              <a:rPr lang="en-US" sz="2800" dirty="0">
                <a:solidFill>
                  <a:schemeClr val="tx1"/>
                </a:solidFill>
              </a:rPr>
              <a:t>Een </a:t>
            </a:r>
            <a:r>
              <a:rPr lang="en-US" sz="2800" dirty="0" err="1">
                <a:solidFill>
                  <a:schemeClr val="tx1"/>
                </a:solidFill>
              </a:rPr>
              <a:t>testversie</a:t>
            </a:r>
            <a:r>
              <a:rPr lang="en-US" sz="2800" dirty="0">
                <a:solidFill>
                  <a:schemeClr val="tx1"/>
                </a:solidFill>
              </a:rPr>
              <a:t> is ‘</a:t>
            </a:r>
            <a:r>
              <a:rPr lang="en-US" sz="2800" dirty="0" err="1">
                <a:solidFill>
                  <a:schemeClr val="tx1"/>
                </a:solidFill>
              </a:rPr>
              <a:t>veiliger</a:t>
            </a:r>
            <a:r>
              <a:rPr lang="en-US" sz="2800" dirty="0">
                <a:solidFill>
                  <a:schemeClr val="tx1"/>
                </a:solidFill>
              </a:rPr>
              <a:t>’ dan </a:t>
            </a:r>
            <a:r>
              <a:rPr lang="en-US" sz="2800" dirty="0" err="1">
                <a:solidFill>
                  <a:schemeClr val="tx1"/>
                </a:solidFill>
              </a:rPr>
              <a:t>meteen</a:t>
            </a:r>
            <a:r>
              <a:rPr lang="en-US" sz="2800" dirty="0">
                <a:solidFill>
                  <a:schemeClr val="tx1"/>
                </a:solidFill>
              </a:rPr>
              <a:t> het </a:t>
            </a:r>
            <a:r>
              <a:rPr lang="en-US" sz="2800" dirty="0" err="1">
                <a:solidFill>
                  <a:schemeClr val="tx1"/>
                </a:solidFill>
              </a:rPr>
              <a:t>echte</a:t>
            </a:r>
            <a:r>
              <a:rPr lang="en-US" sz="2800" dirty="0">
                <a:solidFill>
                  <a:schemeClr val="tx1"/>
                </a:solidFill>
              </a:rPr>
              <a:t> ding, je </a:t>
            </a:r>
            <a:r>
              <a:rPr lang="en-US" sz="2800" dirty="0" err="1">
                <a:solidFill>
                  <a:schemeClr val="tx1"/>
                </a:solidFill>
              </a:rPr>
              <a:t>kan</a:t>
            </a:r>
            <a:r>
              <a:rPr lang="en-US" sz="2800" dirty="0">
                <a:solidFill>
                  <a:schemeClr val="tx1"/>
                </a:solidFill>
              </a:rPr>
              <a:t> het </a:t>
            </a:r>
            <a:r>
              <a:rPr lang="en-US" sz="2800" dirty="0" err="1">
                <a:solidFill>
                  <a:schemeClr val="tx1"/>
                </a:solidFill>
              </a:rPr>
              <a:t>presenteren</a:t>
            </a:r>
            <a:r>
              <a:rPr lang="en-US" sz="2800" dirty="0">
                <a:solidFill>
                  <a:schemeClr val="tx1"/>
                </a:solidFill>
              </a:rPr>
              <a:t> en feedback </a:t>
            </a:r>
            <a:r>
              <a:rPr lang="en-US" sz="2800" dirty="0" err="1">
                <a:solidFill>
                  <a:schemeClr val="tx1"/>
                </a:solidFill>
              </a:rPr>
              <a:t>vergaren</a:t>
            </a:r>
            <a:r>
              <a:rPr lang="en-US" sz="2800" dirty="0">
                <a:solidFill>
                  <a:schemeClr val="tx1"/>
                </a:solidFill>
              </a:rPr>
              <a:t>, en het is </a:t>
            </a:r>
            <a:r>
              <a:rPr lang="en-US" sz="2800" dirty="0" err="1">
                <a:solidFill>
                  <a:schemeClr val="tx1"/>
                </a:solidFill>
              </a:rPr>
              <a:t>gewoon</a:t>
            </a:r>
            <a:r>
              <a:rPr lang="en-US" sz="2800" dirty="0">
                <a:solidFill>
                  <a:schemeClr val="tx1"/>
                </a:solidFill>
              </a:rPr>
              <a:t> </a:t>
            </a:r>
            <a:r>
              <a:rPr lang="en-US" sz="2800" dirty="0" err="1">
                <a:solidFill>
                  <a:schemeClr val="tx1"/>
                </a:solidFill>
              </a:rPr>
              <a:t>ook</a:t>
            </a:r>
            <a:r>
              <a:rPr lang="en-US" sz="2800" dirty="0">
                <a:solidFill>
                  <a:schemeClr val="tx1"/>
                </a:solidFill>
              </a:rPr>
              <a:t> </a:t>
            </a:r>
            <a:r>
              <a:rPr lang="en-US" sz="2800" dirty="0" err="1">
                <a:solidFill>
                  <a:schemeClr val="tx1"/>
                </a:solidFill>
              </a:rPr>
              <a:t>leuk</a:t>
            </a:r>
            <a:r>
              <a:rPr lang="en-US" sz="2800" dirty="0">
                <a:solidFill>
                  <a:schemeClr val="tx1"/>
                </a:solidFill>
              </a:rPr>
              <a:t> en </a:t>
            </a:r>
            <a:r>
              <a:rPr lang="en-US" sz="2800" dirty="0" err="1">
                <a:solidFill>
                  <a:schemeClr val="tx1"/>
                </a:solidFill>
              </a:rPr>
              <a:t>spannend</a:t>
            </a:r>
            <a:r>
              <a:rPr lang="en-US" sz="2800" dirty="0">
                <a:solidFill>
                  <a:schemeClr val="tx1"/>
                </a:solidFill>
              </a:rPr>
              <a:t>!</a:t>
            </a:r>
            <a:endParaRPr lang="en-US" sz="2800" b="1" dirty="0">
              <a:solidFill>
                <a:schemeClr val="tx1"/>
              </a:solidFill>
            </a:endParaRPr>
          </a:p>
          <a:p>
            <a:pPr indent="-182880">
              <a:lnSpc>
                <a:spcPct val="90000"/>
              </a:lnSpc>
              <a:buFont typeface="Wingdings" pitchFamily="2" charset="2"/>
              <a:buChar char="§"/>
            </a:pPr>
            <a:endParaRPr lang="en-US" sz="1800" dirty="0">
              <a:solidFill>
                <a:schemeClr val="tx1"/>
              </a:solidFill>
            </a:endParaRPr>
          </a:p>
        </p:txBody>
      </p:sp>
      <p:grpSp>
        <p:nvGrpSpPr>
          <p:cNvPr id="30" name="Group 29">
            <a:extLst>
              <a:ext uri="{FF2B5EF4-FFF2-40B4-BE49-F238E27FC236}">
                <a16:creationId xmlns:a16="http://schemas.microsoft.com/office/drawing/2014/main" id="{B7A73C12-F0BE-4AA8-845B-8CE5359D6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1" name="Oval 30">
              <a:extLst>
                <a:ext uri="{FF2B5EF4-FFF2-40B4-BE49-F238E27FC236}">
                  <a16:creationId xmlns:a16="http://schemas.microsoft.com/office/drawing/2014/main" id="{F969367E-EAFB-4B65-ACBA-F5D36EE0B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5DA60E8A-7C25-441D-80F6-60E944794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jdelijke aanduiding voor dianummer 4">
            <a:extLst>
              <a:ext uri="{FF2B5EF4-FFF2-40B4-BE49-F238E27FC236}">
                <a16:creationId xmlns:a16="http://schemas.microsoft.com/office/drawing/2014/main" id="{71915464-3D66-484A-A1F9-27BA122C97CF}"/>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defTabSz="914400">
              <a:spcAft>
                <a:spcPts val="600"/>
              </a:spcAft>
            </a:pPr>
            <a:fld id="{4FAB73BC-B049-4115-A692-8D63A059BFB8}" type="slidenum">
              <a:rPr lang="en-US" smtClean="0"/>
              <a:pPr defTabSz="914400">
                <a:spcAft>
                  <a:spcPts val="600"/>
                </a:spcAft>
              </a:pPr>
              <a:t>8</a:t>
            </a:fld>
            <a:endParaRPr lang="en-US"/>
          </a:p>
        </p:txBody>
      </p:sp>
    </p:spTree>
    <p:extLst>
      <p:ext uri="{BB962C8B-B14F-4D97-AF65-F5344CB8AC3E}">
        <p14:creationId xmlns:p14="http://schemas.microsoft.com/office/powerpoint/2010/main" val="170551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824A5-4AAC-4E77-899C-95A87B3840EA}"/>
              </a:ext>
            </a:extLst>
          </p:cNvPr>
          <p:cNvSpPr>
            <a:spLocks noGrp="1"/>
          </p:cNvSpPr>
          <p:nvPr>
            <p:ph type="title"/>
          </p:nvPr>
        </p:nvSpPr>
        <p:spPr>
          <a:xfrm>
            <a:off x="4965430" y="629268"/>
            <a:ext cx="6586491" cy="1286160"/>
          </a:xfrm>
        </p:spPr>
        <p:txBody>
          <a:bodyPr anchor="b">
            <a:normAutofit/>
          </a:bodyPr>
          <a:lstStyle/>
          <a:p>
            <a:r>
              <a:rPr lang="nl-BE"/>
              <a:t>Tijd om te plannen!</a:t>
            </a:r>
            <a:endParaRPr lang="nl-BE" dirty="0"/>
          </a:p>
        </p:txBody>
      </p:sp>
      <p:sp>
        <p:nvSpPr>
          <p:cNvPr id="3" name="Tijdelijke aanduiding voor tekst 2">
            <a:extLst>
              <a:ext uri="{FF2B5EF4-FFF2-40B4-BE49-F238E27FC236}">
                <a16:creationId xmlns:a16="http://schemas.microsoft.com/office/drawing/2014/main" id="{C4756745-FA63-4133-9633-47CFD47F1A15}"/>
              </a:ext>
            </a:extLst>
          </p:cNvPr>
          <p:cNvSpPr>
            <a:spLocks noGrp="1"/>
          </p:cNvSpPr>
          <p:nvPr>
            <p:ph type="body"/>
          </p:nvPr>
        </p:nvSpPr>
        <p:spPr>
          <a:xfrm>
            <a:off x="4965431" y="2438400"/>
            <a:ext cx="6586489" cy="4251761"/>
          </a:xfrm>
        </p:spPr>
        <p:txBody>
          <a:bodyPr>
            <a:normAutofit fontScale="92500" lnSpcReduction="20000"/>
          </a:bodyPr>
          <a:lstStyle/>
          <a:p>
            <a:pPr marL="0" indent="0">
              <a:buNone/>
            </a:pPr>
            <a:r>
              <a:rPr lang="nl-BE" sz="3200" dirty="0"/>
              <a:t>Welk soort prototype?</a:t>
            </a:r>
          </a:p>
          <a:p>
            <a:pPr marL="0" indent="0">
              <a:buNone/>
            </a:pPr>
            <a:r>
              <a:rPr lang="nl-BE" sz="3200" dirty="0"/>
              <a:t>Welk materiaal heb je nodig om dit te maken?</a:t>
            </a:r>
          </a:p>
          <a:p>
            <a:pPr marL="0" indent="0">
              <a:buNone/>
            </a:pPr>
            <a:r>
              <a:rPr lang="nl-BE" sz="3200" dirty="0"/>
              <a:t>Welke ondersteuning heb je nodig? (technisch/inhoudelijk)</a:t>
            </a:r>
          </a:p>
          <a:p>
            <a:pPr marL="0" indent="0">
              <a:buNone/>
            </a:pPr>
            <a:endParaRPr lang="nl-BE" sz="3200" dirty="0"/>
          </a:p>
          <a:p>
            <a:pPr marL="0" indent="0">
              <a:buNone/>
            </a:pPr>
            <a:r>
              <a:rPr lang="nl-BE" sz="3200" dirty="0"/>
              <a:t>Samen afspreken:</a:t>
            </a:r>
          </a:p>
          <a:p>
            <a:pPr marL="0" indent="0">
              <a:buNone/>
            </a:pPr>
            <a:r>
              <a:rPr lang="nl-BE" sz="3200" dirty="0"/>
              <a:t>Waar (locatie)</a:t>
            </a:r>
          </a:p>
          <a:p>
            <a:pPr marL="0" indent="0">
              <a:buNone/>
            </a:pPr>
            <a:r>
              <a:rPr lang="nl-BE" sz="3200" dirty="0"/>
              <a:t>Wanneer (timing)</a:t>
            </a:r>
          </a:p>
          <a:p>
            <a:pPr marL="0" indent="0">
              <a:buNone/>
            </a:pPr>
            <a:r>
              <a:rPr lang="nl-BE" sz="3200" dirty="0"/>
              <a:t>Wie (support ploeg)</a:t>
            </a:r>
          </a:p>
          <a:p>
            <a:pPr marL="0" indent="0">
              <a:buNone/>
            </a:pPr>
            <a:endParaRPr lang="nl-BE" sz="3200" dirty="0"/>
          </a:p>
          <a:p>
            <a:pPr marL="0" indent="0">
              <a:buNone/>
            </a:pPr>
            <a:r>
              <a:rPr lang="nl-BE" sz="3200" dirty="0">
                <a:hlinkClick r:id="rId3"/>
              </a:rPr>
              <a:t>Stappenplan</a:t>
            </a:r>
            <a:endParaRPr lang="nl-BE" sz="3200" dirty="0"/>
          </a:p>
        </p:txBody>
      </p:sp>
      <p:pic>
        <p:nvPicPr>
          <p:cNvPr id="7" name="Afbeelding 6" descr="Afbeelding met tekst&#10;&#10;Automatisch gegenereerde beschrijving">
            <a:extLst>
              <a:ext uri="{FF2B5EF4-FFF2-40B4-BE49-F238E27FC236}">
                <a16:creationId xmlns:a16="http://schemas.microsoft.com/office/drawing/2014/main" id="{8808DEEE-421F-427E-B582-836F7416972D}"/>
              </a:ext>
            </a:extLst>
          </p:cNvPr>
          <p:cNvPicPr>
            <a:picLocks noChangeAspect="1"/>
          </p:cNvPicPr>
          <p:nvPr/>
        </p:nvPicPr>
        <p:blipFill rotWithShape="1">
          <a:blip r:embed="rId4"/>
          <a:srcRect l="23997" r="25308"/>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F88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7260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ut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D1AE58B48A004C8204844ADA219948" ma:contentTypeVersion="11" ma:contentTypeDescription="Create a new document." ma:contentTypeScope="" ma:versionID="fbdb2b8e9f7fa4fb6c38d3ee3ba7cf2a">
  <xsd:schema xmlns:xsd="http://www.w3.org/2001/XMLSchema" xmlns:xs="http://www.w3.org/2001/XMLSchema" xmlns:p="http://schemas.microsoft.com/office/2006/metadata/properties" xmlns:ns2="d03f8345-4bdf-49cc-97cb-5132193284c9" xmlns:ns3="075c0fc1-0c07-4c3b-9c77-fe5ef970ccad" targetNamespace="http://schemas.microsoft.com/office/2006/metadata/properties" ma:root="true" ma:fieldsID="3dc22a4f91c6b8c2c518f417e2dc4dd8" ns2:_="" ns3:_="">
    <xsd:import namespace="d03f8345-4bdf-49cc-97cb-5132193284c9"/>
    <xsd:import namespace="075c0fc1-0c07-4c3b-9c77-fe5ef970cc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f8345-4bdf-49cc-97cb-5132193284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5c0fc1-0c07-4c3b-9c77-fe5ef970cca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1EB751-909E-431F-A0B2-11A1EDD112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3f8345-4bdf-49cc-97cb-5132193284c9"/>
    <ds:schemaRef ds:uri="075c0fc1-0c07-4c3b-9c77-fe5ef970cc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AD51D8-9AAB-4997-98F4-3DF7BD1B2001}">
  <ds:schemaRefs>
    <ds:schemaRef ds:uri="075c0fc1-0c07-4c3b-9c77-fe5ef970ccad"/>
    <ds:schemaRef ds:uri="d03f8345-4bdf-49cc-97cb-5132193284c9"/>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dcmitype/"/>
    <ds:schemaRef ds:uri="http://purl.org/dc/terms/"/>
    <ds:schemaRef ds:uri="http://purl.org/dc/elements/1.1/"/>
    <ds:schemaRef ds:uri="http://schemas.microsoft.com/office/infopath/2007/PartnerControls"/>
  </ds:schemaRefs>
</ds:datastoreItem>
</file>

<file path=customXml/itemProps3.xml><?xml version="1.0" encoding="utf-8"?>
<ds:datastoreItem xmlns:ds="http://schemas.openxmlformats.org/officeDocument/2006/customXml" ds:itemID="{F6A77EA6-787C-4F64-A2B1-3E29B8DF30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TotalTime>
  <Words>801</Words>
  <Application>Microsoft Office PowerPoint</Application>
  <PresentationFormat>Breedbeeld</PresentationFormat>
  <Paragraphs>65</Paragraphs>
  <Slides>10</Slides>
  <Notes>8</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10</vt:i4>
      </vt:variant>
    </vt:vector>
  </HeadingPairs>
  <TitlesOfParts>
    <vt:vector size="20" baseType="lpstr">
      <vt:lpstr>-apple-system</vt:lpstr>
      <vt:lpstr>Arial</vt:lpstr>
      <vt:lpstr>Calibri</vt:lpstr>
      <vt:lpstr>Georgia</vt:lpstr>
      <vt:lpstr>Rockwell Extra Bold</vt:lpstr>
      <vt:lpstr>Symbol</vt:lpstr>
      <vt:lpstr>Trebuchet MS</vt:lpstr>
      <vt:lpstr>Wingdings</vt:lpstr>
      <vt:lpstr>Houttype</vt:lpstr>
      <vt:lpstr>Office Theme</vt:lpstr>
      <vt:lpstr>DREAMING PHASE</vt:lpstr>
      <vt:lpstr>PowerPoint-presentatie</vt:lpstr>
      <vt:lpstr>PowerPoint-presentatie</vt:lpstr>
      <vt:lpstr>PowerPoint-presentatie</vt:lpstr>
      <vt:lpstr>Start to brainstorm</vt:lpstr>
      <vt:lpstr>PowerPoint-presentatie</vt:lpstr>
      <vt:lpstr>PowerPoint-presentatie</vt:lpstr>
      <vt:lpstr>Let’s prototype</vt:lpstr>
      <vt:lpstr>Tijd om te plannen!</vt:lpstr>
      <vt:lpstr>We duiken erin!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DREAMING PHASE</dc:title>
  <dc:creator>An Raes</dc:creator>
  <cp:lastModifiedBy>An Raes</cp:lastModifiedBy>
  <cp:revision>1</cp:revision>
  <dcterms:created xsi:type="dcterms:W3CDTF">2020-10-06T07:38:37Z</dcterms:created>
  <dcterms:modified xsi:type="dcterms:W3CDTF">2020-10-08T07:17:40Z</dcterms:modified>
</cp:coreProperties>
</file>