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07"/>
    <p:restoredTop sz="93692"/>
  </p:normalViewPr>
  <p:slideViewPr>
    <p:cSldViewPr snapToGrid="0" snapToObjects="1">
      <p:cViewPr varScale="1">
        <p:scale>
          <a:sx n="105" d="100"/>
          <a:sy n="105" d="100"/>
        </p:scale>
        <p:origin x="200" y="7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DBD47-D233-6042-B525-526A1D9A25BD}"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1EBF3267-6EF7-7B45-9826-BFA21E24CC8C}">
      <dgm:prSet phldrT="[Texte]"/>
      <dgm:spPr>
        <a:solidFill>
          <a:srgbClr val="00B0F0"/>
        </a:solidFill>
      </dgm:spPr>
      <dgm:t>
        <a:bodyPr/>
        <a:lstStyle/>
        <a:p>
          <a:r>
            <a:rPr lang="fr-FR" dirty="0">
              <a:solidFill>
                <a:sysClr val="windowText" lastClr="000000"/>
              </a:solidFill>
            </a:rPr>
            <a:t>Testez le prototype avec les usagers</a:t>
          </a:r>
        </a:p>
      </dgm:t>
    </dgm:pt>
    <dgm:pt modelId="{97CE33DF-B4E8-AA4B-861F-91742BA7F9E3}" type="parTrans" cxnId="{A8A02CD4-7D95-314D-ABCA-AD2881C168FC}">
      <dgm:prSet/>
      <dgm:spPr/>
      <dgm:t>
        <a:bodyPr/>
        <a:lstStyle/>
        <a:p>
          <a:endParaRPr lang="fr-FR"/>
        </a:p>
      </dgm:t>
    </dgm:pt>
    <dgm:pt modelId="{F50F4A69-976D-6047-80C7-AB3B3615A5B7}" type="sibTrans" cxnId="{A8A02CD4-7D95-314D-ABCA-AD2881C168FC}">
      <dgm:prSet/>
      <dgm:spPr>
        <a:solidFill>
          <a:srgbClr val="5BE6E6"/>
        </a:solidFill>
      </dgm:spPr>
      <dgm:t>
        <a:bodyPr/>
        <a:lstStyle/>
        <a:p>
          <a:endParaRPr lang="fr-FR"/>
        </a:p>
      </dgm:t>
    </dgm:pt>
    <dgm:pt modelId="{1800C464-68A6-F141-AA69-990E4D9543EF}">
      <dgm:prSet phldrT="[Texte]"/>
      <dgm:spPr>
        <a:solidFill>
          <a:srgbClr val="00B0F0"/>
        </a:solidFill>
      </dgm:spPr>
      <dgm:t>
        <a:bodyPr/>
        <a:lstStyle/>
        <a:p>
          <a:r>
            <a:rPr lang="fr-FR" dirty="0">
              <a:solidFill>
                <a:sysClr val="windowText" lastClr="000000"/>
              </a:solidFill>
            </a:rPr>
            <a:t>Observez et tirez des conclusions</a:t>
          </a:r>
        </a:p>
      </dgm:t>
    </dgm:pt>
    <dgm:pt modelId="{79D1B86A-DDBB-1040-B0DA-2B997EBAF753}" type="parTrans" cxnId="{F7AFA58A-271A-2C49-84F6-3CB317B90836}">
      <dgm:prSet/>
      <dgm:spPr/>
      <dgm:t>
        <a:bodyPr/>
        <a:lstStyle/>
        <a:p>
          <a:endParaRPr lang="fr-FR"/>
        </a:p>
      </dgm:t>
    </dgm:pt>
    <dgm:pt modelId="{45B6C957-76EE-E548-91F1-941829F10DB3}" type="sibTrans" cxnId="{F7AFA58A-271A-2C49-84F6-3CB317B90836}">
      <dgm:prSet/>
      <dgm:spPr>
        <a:solidFill>
          <a:srgbClr val="5BE6E6"/>
        </a:solidFill>
      </dgm:spPr>
      <dgm:t>
        <a:bodyPr/>
        <a:lstStyle/>
        <a:p>
          <a:endParaRPr lang="fr-FR"/>
        </a:p>
      </dgm:t>
    </dgm:pt>
    <dgm:pt modelId="{46272B07-2404-4B4E-9DF4-E30DB32BEA9E}">
      <dgm:prSet phldrT="[Texte]"/>
      <dgm:spPr>
        <a:solidFill>
          <a:srgbClr val="00B0F0"/>
        </a:solidFill>
      </dgm:spPr>
      <dgm:t>
        <a:bodyPr/>
        <a:lstStyle/>
        <a:p>
          <a:r>
            <a:rPr lang="fr-FR" dirty="0">
              <a:solidFill>
                <a:sysClr val="windowText" lastClr="000000"/>
              </a:solidFill>
            </a:rPr>
            <a:t>Évaluez les tests et tirez des conclusions</a:t>
          </a:r>
        </a:p>
      </dgm:t>
    </dgm:pt>
    <dgm:pt modelId="{2BCC5868-0185-1141-A647-8152AA541B3E}" type="parTrans" cxnId="{0D37E9CC-EE97-EA42-8E44-C639991804EC}">
      <dgm:prSet/>
      <dgm:spPr/>
      <dgm:t>
        <a:bodyPr/>
        <a:lstStyle/>
        <a:p>
          <a:endParaRPr lang="fr-FR"/>
        </a:p>
      </dgm:t>
    </dgm:pt>
    <dgm:pt modelId="{9C3DA05E-2F2A-D447-8B22-CA02E8CF7AF9}" type="sibTrans" cxnId="{0D37E9CC-EE97-EA42-8E44-C639991804EC}">
      <dgm:prSet/>
      <dgm:spPr>
        <a:solidFill>
          <a:srgbClr val="5BE6E6"/>
        </a:solidFill>
      </dgm:spPr>
      <dgm:t>
        <a:bodyPr/>
        <a:lstStyle/>
        <a:p>
          <a:endParaRPr lang="fr-FR"/>
        </a:p>
      </dgm:t>
    </dgm:pt>
    <dgm:pt modelId="{9C0D2252-F414-0341-96B7-DC29969033DA}">
      <dgm:prSet phldrT="[Texte]"/>
      <dgm:spPr>
        <a:solidFill>
          <a:srgbClr val="00B0F0"/>
        </a:solidFill>
      </dgm:spPr>
      <dgm:t>
        <a:bodyPr/>
        <a:lstStyle/>
        <a:p>
          <a:r>
            <a:rPr lang="fr-FR" dirty="0">
              <a:solidFill>
                <a:sysClr val="windowText" lastClr="000000"/>
              </a:solidFill>
            </a:rPr>
            <a:t>Créez un set de prototypes</a:t>
          </a:r>
        </a:p>
      </dgm:t>
    </dgm:pt>
    <dgm:pt modelId="{490CE013-B5B7-584C-AA93-1B06C0C17470}" type="parTrans" cxnId="{C3ABB8A5-604F-BC4D-8D75-3B1F9605073A}">
      <dgm:prSet/>
      <dgm:spPr/>
      <dgm:t>
        <a:bodyPr/>
        <a:lstStyle/>
        <a:p>
          <a:endParaRPr lang="fr-FR"/>
        </a:p>
      </dgm:t>
    </dgm:pt>
    <dgm:pt modelId="{E501BB92-2CDE-154A-AA4A-AC2BCCD6136F}" type="sibTrans" cxnId="{C3ABB8A5-604F-BC4D-8D75-3B1F9605073A}">
      <dgm:prSet/>
      <dgm:spPr>
        <a:solidFill>
          <a:srgbClr val="5BE6E6"/>
        </a:solidFill>
      </dgm:spPr>
      <dgm:t>
        <a:bodyPr/>
        <a:lstStyle/>
        <a:p>
          <a:endParaRPr lang="fr-FR"/>
        </a:p>
      </dgm:t>
    </dgm:pt>
    <dgm:pt modelId="{FCA4A70F-9304-BD47-A639-453B0DB56EA7}" type="pres">
      <dgm:prSet presAssocID="{4CEDBD47-D233-6042-B525-526A1D9A25BD}" presName="cycle" presStyleCnt="0">
        <dgm:presLayoutVars>
          <dgm:dir/>
          <dgm:resizeHandles val="exact"/>
        </dgm:presLayoutVars>
      </dgm:prSet>
      <dgm:spPr/>
    </dgm:pt>
    <dgm:pt modelId="{AEBEBCFE-31D2-0F45-A688-96760C763FCF}" type="pres">
      <dgm:prSet presAssocID="{1EBF3267-6EF7-7B45-9826-BFA21E24CC8C}" presName="node" presStyleLbl="node1" presStyleIdx="0" presStyleCnt="4">
        <dgm:presLayoutVars>
          <dgm:bulletEnabled val="1"/>
        </dgm:presLayoutVars>
      </dgm:prSet>
      <dgm:spPr/>
    </dgm:pt>
    <dgm:pt modelId="{7604CC28-4F75-AF4D-9897-03140BBEBD35}" type="pres">
      <dgm:prSet presAssocID="{F50F4A69-976D-6047-80C7-AB3B3615A5B7}" presName="sibTrans" presStyleLbl="sibTrans2D1" presStyleIdx="0" presStyleCnt="4"/>
      <dgm:spPr/>
    </dgm:pt>
    <dgm:pt modelId="{18DBF6EC-329E-4B4A-8A30-3B9DF72556CA}" type="pres">
      <dgm:prSet presAssocID="{F50F4A69-976D-6047-80C7-AB3B3615A5B7}" presName="connectorText" presStyleLbl="sibTrans2D1" presStyleIdx="0" presStyleCnt="4"/>
      <dgm:spPr/>
    </dgm:pt>
    <dgm:pt modelId="{7E2499D2-A371-2740-B7B4-25614CCE3E3E}" type="pres">
      <dgm:prSet presAssocID="{1800C464-68A6-F141-AA69-990E4D9543EF}" presName="node" presStyleLbl="node1" presStyleIdx="1" presStyleCnt="4">
        <dgm:presLayoutVars>
          <dgm:bulletEnabled val="1"/>
        </dgm:presLayoutVars>
      </dgm:prSet>
      <dgm:spPr/>
    </dgm:pt>
    <dgm:pt modelId="{FF17202E-902C-6646-9D3A-D1FCD1BA8397}" type="pres">
      <dgm:prSet presAssocID="{45B6C957-76EE-E548-91F1-941829F10DB3}" presName="sibTrans" presStyleLbl="sibTrans2D1" presStyleIdx="1" presStyleCnt="4"/>
      <dgm:spPr/>
    </dgm:pt>
    <dgm:pt modelId="{4964A195-2E4F-F246-82D9-812910F8BFE5}" type="pres">
      <dgm:prSet presAssocID="{45B6C957-76EE-E548-91F1-941829F10DB3}" presName="connectorText" presStyleLbl="sibTrans2D1" presStyleIdx="1" presStyleCnt="4"/>
      <dgm:spPr/>
    </dgm:pt>
    <dgm:pt modelId="{E87C181F-F513-D144-A20E-FFC525065163}" type="pres">
      <dgm:prSet presAssocID="{46272B07-2404-4B4E-9DF4-E30DB32BEA9E}" presName="node" presStyleLbl="node1" presStyleIdx="2" presStyleCnt="4">
        <dgm:presLayoutVars>
          <dgm:bulletEnabled val="1"/>
        </dgm:presLayoutVars>
      </dgm:prSet>
      <dgm:spPr/>
    </dgm:pt>
    <dgm:pt modelId="{37091906-341C-CC4D-9CF8-953E17A2BB93}" type="pres">
      <dgm:prSet presAssocID="{9C3DA05E-2F2A-D447-8B22-CA02E8CF7AF9}" presName="sibTrans" presStyleLbl="sibTrans2D1" presStyleIdx="2" presStyleCnt="4"/>
      <dgm:spPr/>
    </dgm:pt>
    <dgm:pt modelId="{9E607ABB-13C7-E141-B09C-118A1EFA2C16}" type="pres">
      <dgm:prSet presAssocID="{9C3DA05E-2F2A-D447-8B22-CA02E8CF7AF9}" presName="connectorText" presStyleLbl="sibTrans2D1" presStyleIdx="2" presStyleCnt="4"/>
      <dgm:spPr/>
    </dgm:pt>
    <dgm:pt modelId="{9AF85FCE-10CB-AB45-AC36-610004A4EE61}" type="pres">
      <dgm:prSet presAssocID="{9C0D2252-F414-0341-96B7-DC29969033DA}" presName="node" presStyleLbl="node1" presStyleIdx="3" presStyleCnt="4">
        <dgm:presLayoutVars>
          <dgm:bulletEnabled val="1"/>
        </dgm:presLayoutVars>
      </dgm:prSet>
      <dgm:spPr/>
    </dgm:pt>
    <dgm:pt modelId="{BECD63E9-5177-1949-81B9-E79A758B5310}" type="pres">
      <dgm:prSet presAssocID="{E501BB92-2CDE-154A-AA4A-AC2BCCD6136F}" presName="sibTrans" presStyleLbl="sibTrans2D1" presStyleIdx="3" presStyleCnt="4"/>
      <dgm:spPr/>
    </dgm:pt>
    <dgm:pt modelId="{12E6F1D7-2AFC-244C-8354-3F1631F256C1}" type="pres">
      <dgm:prSet presAssocID="{E501BB92-2CDE-154A-AA4A-AC2BCCD6136F}" presName="connectorText" presStyleLbl="sibTrans2D1" presStyleIdx="3" presStyleCnt="4"/>
      <dgm:spPr/>
    </dgm:pt>
  </dgm:ptLst>
  <dgm:cxnLst>
    <dgm:cxn modelId="{ADCEF111-331D-5A43-A571-1DD60A504384}" type="presOf" srcId="{9C0D2252-F414-0341-96B7-DC29969033DA}" destId="{9AF85FCE-10CB-AB45-AC36-610004A4EE61}" srcOrd="0" destOrd="0" presId="urn:microsoft.com/office/officeart/2005/8/layout/cycle2"/>
    <dgm:cxn modelId="{05FDAD49-BCA5-474B-986F-A5280C0DA9C5}" type="presOf" srcId="{F50F4A69-976D-6047-80C7-AB3B3615A5B7}" destId="{7604CC28-4F75-AF4D-9897-03140BBEBD35}" srcOrd="0" destOrd="0" presId="urn:microsoft.com/office/officeart/2005/8/layout/cycle2"/>
    <dgm:cxn modelId="{1153F56F-4D63-704A-87E4-51E090456C3C}" type="presOf" srcId="{46272B07-2404-4B4E-9DF4-E30DB32BEA9E}" destId="{E87C181F-F513-D144-A20E-FFC525065163}" srcOrd="0" destOrd="0" presId="urn:microsoft.com/office/officeart/2005/8/layout/cycle2"/>
    <dgm:cxn modelId="{38A10471-7600-6642-A204-1755BCFA6B85}" type="presOf" srcId="{9C3DA05E-2F2A-D447-8B22-CA02E8CF7AF9}" destId="{37091906-341C-CC4D-9CF8-953E17A2BB93}" srcOrd="0" destOrd="0" presId="urn:microsoft.com/office/officeart/2005/8/layout/cycle2"/>
    <dgm:cxn modelId="{1DBD7C80-704D-FF4B-8168-494B218523D0}" type="presOf" srcId="{45B6C957-76EE-E548-91F1-941829F10DB3}" destId="{4964A195-2E4F-F246-82D9-812910F8BFE5}" srcOrd="1" destOrd="0" presId="urn:microsoft.com/office/officeart/2005/8/layout/cycle2"/>
    <dgm:cxn modelId="{F7AFA58A-271A-2C49-84F6-3CB317B90836}" srcId="{4CEDBD47-D233-6042-B525-526A1D9A25BD}" destId="{1800C464-68A6-F141-AA69-990E4D9543EF}" srcOrd="1" destOrd="0" parTransId="{79D1B86A-DDBB-1040-B0DA-2B997EBAF753}" sibTransId="{45B6C957-76EE-E548-91F1-941829F10DB3}"/>
    <dgm:cxn modelId="{12C41D9C-02EA-0541-A441-A2CFE06772CD}" type="presOf" srcId="{E501BB92-2CDE-154A-AA4A-AC2BCCD6136F}" destId="{12E6F1D7-2AFC-244C-8354-3F1631F256C1}" srcOrd="1" destOrd="0" presId="urn:microsoft.com/office/officeart/2005/8/layout/cycle2"/>
    <dgm:cxn modelId="{C3ABB8A5-604F-BC4D-8D75-3B1F9605073A}" srcId="{4CEDBD47-D233-6042-B525-526A1D9A25BD}" destId="{9C0D2252-F414-0341-96B7-DC29969033DA}" srcOrd="3" destOrd="0" parTransId="{490CE013-B5B7-584C-AA93-1B06C0C17470}" sibTransId="{E501BB92-2CDE-154A-AA4A-AC2BCCD6136F}"/>
    <dgm:cxn modelId="{56D5F3A9-7DC7-6A4D-9051-05D73887AA02}" type="presOf" srcId="{1EBF3267-6EF7-7B45-9826-BFA21E24CC8C}" destId="{AEBEBCFE-31D2-0F45-A688-96760C763FCF}" srcOrd="0" destOrd="0" presId="urn:microsoft.com/office/officeart/2005/8/layout/cycle2"/>
    <dgm:cxn modelId="{D199B5AD-437A-B64A-B845-29C01F3EA860}" type="presOf" srcId="{4CEDBD47-D233-6042-B525-526A1D9A25BD}" destId="{FCA4A70F-9304-BD47-A639-453B0DB56EA7}" srcOrd="0" destOrd="0" presId="urn:microsoft.com/office/officeart/2005/8/layout/cycle2"/>
    <dgm:cxn modelId="{F0A2C2B2-293E-4C43-BD76-FA91F0102B6D}" type="presOf" srcId="{45B6C957-76EE-E548-91F1-941829F10DB3}" destId="{FF17202E-902C-6646-9D3A-D1FCD1BA8397}" srcOrd="0" destOrd="0" presId="urn:microsoft.com/office/officeart/2005/8/layout/cycle2"/>
    <dgm:cxn modelId="{7F0796B7-7FEB-9040-B6A9-2250BF9A67C6}" type="presOf" srcId="{9C3DA05E-2F2A-D447-8B22-CA02E8CF7AF9}" destId="{9E607ABB-13C7-E141-B09C-118A1EFA2C16}" srcOrd="1" destOrd="0" presId="urn:microsoft.com/office/officeart/2005/8/layout/cycle2"/>
    <dgm:cxn modelId="{24C0D7B7-6B25-574D-8D24-D65A53D0F403}" type="presOf" srcId="{F50F4A69-976D-6047-80C7-AB3B3615A5B7}" destId="{18DBF6EC-329E-4B4A-8A30-3B9DF72556CA}" srcOrd="1" destOrd="0" presId="urn:microsoft.com/office/officeart/2005/8/layout/cycle2"/>
    <dgm:cxn modelId="{0D37E9CC-EE97-EA42-8E44-C639991804EC}" srcId="{4CEDBD47-D233-6042-B525-526A1D9A25BD}" destId="{46272B07-2404-4B4E-9DF4-E30DB32BEA9E}" srcOrd="2" destOrd="0" parTransId="{2BCC5868-0185-1141-A647-8152AA541B3E}" sibTransId="{9C3DA05E-2F2A-D447-8B22-CA02E8CF7AF9}"/>
    <dgm:cxn modelId="{A8A02CD4-7D95-314D-ABCA-AD2881C168FC}" srcId="{4CEDBD47-D233-6042-B525-526A1D9A25BD}" destId="{1EBF3267-6EF7-7B45-9826-BFA21E24CC8C}" srcOrd="0" destOrd="0" parTransId="{97CE33DF-B4E8-AA4B-861F-91742BA7F9E3}" sibTransId="{F50F4A69-976D-6047-80C7-AB3B3615A5B7}"/>
    <dgm:cxn modelId="{784B4FFE-DB2E-9749-8F4D-E2FF8AAD5B8E}" type="presOf" srcId="{E501BB92-2CDE-154A-AA4A-AC2BCCD6136F}" destId="{BECD63E9-5177-1949-81B9-E79A758B5310}" srcOrd="0" destOrd="0" presId="urn:microsoft.com/office/officeart/2005/8/layout/cycle2"/>
    <dgm:cxn modelId="{12C0DCFF-8084-BC41-898A-EF41D3684C50}" type="presOf" srcId="{1800C464-68A6-F141-AA69-990E4D9543EF}" destId="{7E2499D2-A371-2740-B7B4-25614CCE3E3E}" srcOrd="0" destOrd="0" presId="urn:microsoft.com/office/officeart/2005/8/layout/cycle2"/>
    <dgm:cxn modelId="{C966F06D-5750-1047-BB47-BF7ABCCECAB5}" type="presParOf" srcId="{FCA4A70F-9304-BD47-A639-453B0DB56EA7}" destId="{AEBEBCFE-31D2-0F45-A688-96760C763FCF}" srcOrd="0" destOrd="0" presId="urn:microsoft.com/office/officeart/2005/8/layout/cycle2"/>
    <dgm:cxn modelId="{E0745A26-160A-1140-A2CB-F86B022AEFE5}" type="presParOf" srcId="{FCA4A70F-9304-BD47-A639-453B0DB56EA7}" destId="{7604CC28-4F75-AF4D-9897-03140BBEBD35}" srcOrd="1" destOrd="0" presId="urn:microsoft.com/office/officeart/2005/8/layout/cycle2"/>
    <dgm:cxn modelId="{98296F54-3C09-B444-9059-AC7F575CF504}" type="presParOf" srcId="{7604CC28-4F75-AF4D-9897-03140BBEBD35}" destId="{18DBF6EC-329E-4B4A-8A30-3B9DF72556CA}" srcOrd="0" destOrd="0" presId="urn:microsoft.com/office/officeart/2005/8/layout/cycle2"/>
    <dgm:cxn modelId="{32908AFB-EB99-5B44-BC1A-6A8F73062573}" type="presParOf" srcId="{FCA4A70F-9304-BD47-A639-453B0DB56EA7}" destId="{7E2499D2-A371-2740-B7B4-25614CCE3E3E}" srcOrd="2" destOrd="0" presId="urn:microsoft.com/office/officeart/2005/8/layout/cycle2"/>
    <dgm:cxn modelId="{DC0E808C-6491-8A4B-A0F8-E30FA1B639AE}" type="presParOf" srcId="{FCA4A70F-9304-BD47-A639-453B0DB56EA7}" destId="{FF17202E-902C-6646-9D3A-D1FCD1BA8397}" srcOrd="3" destOrd="0" presId="urn:microsoft.com/office/officeart/2005/8/layout/cycle2"/>
    <dgm:cxn modelId="{A0119629-6D97-2544-9ABB-4B6838591633}" type="presParOf" srcId="{FF17202E-902C-6646-9D3A-D1FCD1BA8397}" destId="{4964A195-2E4F-F246-82D9-812910F8BFE5}" srcOrd="0" destOrd="0" presId="urn:microsoft.com/office/officeart/2005/8/layout/cycle2"/>
    <dgm:cxn modelId="{8103FF07-44C2-EF42-8853-1122C077F8CC}" type="presParOf" srcId="{FCA4A70F-9304-BD47-A639-453B0DB56EA7}" destId="{E87C181F-F513-D144-A20E-FFC525065163}" srcOrd="4" destOrd="0" presId="urn:microsoft.com/office/officeart/2005/8/layout/cycle2"/>
    <dgm:cxn modelId="{5F5D561C-83D3-3D43-93F8-6439A71D260A}" type="presParOf" srcId="{FCA4A70F-9304-BD47-A639-453B0DB56EA7}" destId="{37091906-341C-CC4D-9CF8-953E17A2BB93}" srcOrd="5" destOrd="0" presId="urn:microsoft.com/office/officeart/2005/8/layout/cycle2"/>
    <dgm:cxn modelId="{93553874-41A5-5844-A28F-4669E4BFDC93}" type="presParOf" srcId="{37091906-341C-CC4D-9CF8-953E17A2BB93}" destId="{9E607ABB-13C7-E141-B09C-118A1EFA2C16}" srcOrd="0" destOrd="0" presId="urn:microsoft.com/office/officeart/2005/8/layout/cycle2"/>
    <dgm:cxn modelId="{A16D6990-848D-B645-A286-59C394F16B9F}" type="presParOf" srcId="{FCA4A70F-9304-BD47-A639-453B0DB56EA7}" destId="{9AF85FCE-10CB-AB45-AC36-610004A4EE61}" srcOrd="6" destOrd="0" presId="urn:microsoft.com/office/officeart/2005/8/layout/cycle2"/>
    <dgm:cxn modelId="{49DAB6FB-8960-AB45-A4A9-5930B8E915C6}" type="presParOf" srcId="{FCA4A70F-9304-BD47-A639-453B0DB56EA7}" destId="{BECD63E9-5177-1949-81B9-E79A758B5310}" srcOrd="7" destOrd="0" presId="urn:microsoft.com/office/officeart/2005/8/layout/cycle2"/>
    <dgm:cxn modelId="{36B4BCD7-53DA-BB42-93ED-CB20EBEEE441}" type="presParOf" srcId="{BECD63E9-5177-1949-81B9-E79A758B5310}" destId="{12E6F1D7-2AFC-244C-8354-3F1631F256C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D3D19D0-FD9B-0548-806A-1C94D02971D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E045B8DB-331F-224B-8C03-E1FFF752DED3}">
      <dgm:prSet phldrT="[Texte]"/>
      <dgm:spPr>
        <a:solidFill>
          <a:srgbClr val="00B0F0"/>
        </a:solidFill>
      </dgm:spPr>
      <dgm:t>
        <a:bodyPr/>
        <a:lstStyle/>
        <a:p>
          <a:r>
            <a:rPr lang="fr-FR" dirty="0">
              <a:solidFill>
                <a:sysClr val="windowText" lastClr="000000"/>
              </a:solidFill>
            </a:rPr>
            <a:t>Mettez en œuvre un prototype</a:t>
          </a:r>
        </a:p>
      </dgm:t>
    </dgm:pt>
    <dgm:pt modelId="{E73863F7-CDE6-D742-8A2E-87C28BB1133B}" type="parTrans" cxnId="{A2BF29CC-3029-F547-B39E-852F32B4C8AA}">
      <dgm:prSet/>
      <dgm:spPr/>
      <dgm:t>
        <a:bodyPr/>
        <a:lstStyle/>
        <a:p>
          <a:endParaRPr lang="fr-FR"/>
        </a:p>
      </dgm:t>
    </dgm:pt>
    <dgm:pt modelId="{0C81BBFA-8317-914D-A766-8C8CBB690B9B}" type="sibTrans" cxnId="{A2BF29CC-3029-F547-B39E-852F32B4C8AA}">
      <dgm:prSet/>
      <dgm:spPr>
        <a:solidFill>
          <a:srgbClr val="5BE6E6"/>
        </a:solidFill>
      </dgm:spPr>
      <dgm:t>
        <a:bodyPr/>
        <a:lstStyle/>
        <a:p>
          <a:endParaRPr lang="fr-FR"/>
        </a:p>
      </dgm:t>
    </dgm:pt>
    <dgm:pt modelId="{6247C84C-F955-6040-9091-D870853310A7}">
      <dgm:prSet phldrT="[Texte]"/>
      <dgm:spPr>
        <a:solidFill>
          <a:srgbClr val="00B0F0"/>
        </a:solidFill>
      </dgm:spPr>
      <dgm:t>
        <a:bodyPr/>
        <a:lstStyle/>
        <a:p>
          <a:r>
            <a:rPr lang="fr-FR" dirty="0">
              <a:solidFill>
                <a:sysClr val="windowText" lastClr="000000"/>
              </a:solidFill>
            </a:rPr>
            <a:t>Ayez des retours</a:t>
          </a:r>
        </a:p>
      </dgm:t>
    </dgm:pt>
    <dgm:pt modelId="{34BA786F-C30C-4441-8FD6-3189E2851C33}" type="parTrans" cxnId="{5DB6B057-CA35-3B4A-8155-C931852AAEF0}">
      <dgm:prSet/>
      <dgm:spPr/>
      <dgm:t>
        <a:bodyPr/>
        <a:lstStyle/>
        <a:p>
          <a:endParaRPr lang="fr-FR"/>
        </a:p>
      </dgm:t>
    </dgm:pt>
    <dgm:pt modelId="{831B5687-7A88-4543-B850-8211080F4020}" type="sibTrans" cxnId="{5DB6B057-CA35-3B4A-8155-C931852AAEF0}">
      <dgm:prSet/>
      <dgm:spPr>
        <a:solidFill>
          <a:srgbClr val="5BE6E6"/>
        </a:solidFill>
      </dgm:spPr>
      <dgm:t>
        <a:bodyPr/>
        <a:lstStyle/>
        <a:p>
          <a:endParaRPr lang="fr-FR"/>
        </a:p>
      </dgm:t>
    </dgm:pt>
    <dgm:pt modelId="{5BB6EBB3-CBCC-204C-B142-A3FF2D5076E9}">
      <dgm:prSet phldrT="[Texte]"/>
      <dgm:spPr>
        <a:solidFill>
          <a:srgbClr val="00B0F0"/>
        </a:solidFill>
      </dgm:spPr>
      <dgm:t>
        <a:bodyPr/>
        <a:lstStyle/>
        <a:p>
          <a:r>
            <a:rPr lang="fr-FR" dirty="0">
              <a:solidFill>
                <a:sysClr val="windowText" lastClr="000000"/>
              </a:solidFill>
            </a:rPr>
            <a:t>Répétez</a:t>
          </a:r>
        </a:p>
      </dgm:t>
    </dgm:pt>
    <dgm:pt modelId="{5E41C00B-9E96-C04D-8551-92D373C8C44A}" type="parTrans" cxnId="{B5A7E613-1707-F146-B0AB-0A97575311FB}">
      <dgm:prSet/>
      <dgm:spPr/>
      <dgm:t>
        <a:bodyPr/>
        <a:lstStyle/>
        <a:p>
          <a:endParaRPr lang="fr-FR"/>
        </a:p>
      </dgm:t>
    </dgm:pt>
    <dgm:pt modelId="{FCAADB86-F958-1741-BEAA-1B0E628CD5FC}" type="sibTrans" cxnId="{B5A7E613-1707-F146-B0AB-0A97575311FB}">
      <dgm:prSet/>
      <dgm:spPr>
        <a:solidFill>
          <a:srgbClr val="5BE6E6"/>
        </a:solidFill>
      </dgm:spPr>
      <dgm:t>
        <a:bodyPr/>
        <a:lstStyle/>
        <a:p>
          <a:endParaRPr lang="fr-FR"/>
        </a:p>
      </dgm:t>
    </dgm:pt>
    <dgm:pt modelId="{395091D4-D8D0-884E-BFEF-07BDA5CBFA92}">
      <dgm:prSet phldrT="[Texte]"/>
      <dgm:spPr>
        <a:solidFill>
          <a:srgbClr val="00B0F0"/>
        </a:solidFill>
      </dgm:spPr>
      <dgm:t>
        <a:bodyPr/>
        <a:lstStyle/>
        <a:p>
          <a:r>
            <a:rPr lang="fr-FR" dirty="0">
              <a:solidFill>
                <a:sysClr val="windowText" lastClr="000000"/>
              </a:solidFill>
            </a:rPr>
            <a:t>Évaluez l'impact du service</a:t>
          </a:r>
        </a:p>
      </dgm:t>
    </dgm:pt>
    <dgm:pt modelId="{E75EEBDA-2C97-444D-96F7-7ED9ACD0522C}" type="parTrans" cxnId="{2685383C-CDBE-FE43-89E6-58703F11042F}">
      <dgm:prSet/>
      <dgm:spPr/>
      <dgm:t>
        <a:bodyPr/>
        <a:lstStyle/>
        <a:p>
          <a:endParaRPr lang="fr-FR"/>
        </a:p>
      </dgm:t>
    </dgm:pt>
    <dgm:pt modelId="{7BDEC86E-55B0-CF4C-87FD-DFBA0F1C0A84}" type="sibTrans" cxnId="{2685383C-CDBE-FE43-89E6-58703F11042F}">
      <dgm:prSet/>
      <dgm:spPr>
        <a:solidFill>
          <a:srgbClr val="5BE6E6"/>
        </a:solidFill>
      </dgm:spPr>
      <dgm:t>
        <a:bodyPr/>
        <a:lstStyle/>
        <a:p>
          <a:endParaRPr lang="fr-FR"/>
        </a:p>
      </dgm:t>
    </dgm:pt>
    <dgm:pt modelId="{A84415A0-FBC4-8145-80B8-3310747A225A}">
      <dgm:prSet phldrT="[Texte]"/>
      <dgm:spPr>
        <a:solidFill>
          <a:srgbClr val="00B0F0"/>
        </a:solidFill>
      </dgm:spPr>
      <dgm:t>
        <a:bodyPr/>
        <a:lstStyle/>
        <a:p>
          <a:r>
            <a:rPr lang="fr-FR" dirty="0">
              <a:solidFill>
                <a:sysClr val="windowText" lastClr="000000"/>
              </a:solidFill>
            </a:rPr>
            <a:t>Planifiez le prototype</a:t>
          </a:r>
        </a:p>
      </dgm:t>
    </dgm:pt>
    <dgm:pt modelId="{A4831AE7-5057-CA4C-B3A4-587709A34F2F}" type="parTrans" cxnId="{4DE9A238-8548-A048-AB18-79ABCB3E33CB}">
      <dgm:prSet/>
      <dgm:spPr/>
      <dgm:t>
        <a:bodyPr/>
        <a:lstStyle/>
        <a:p>
          <a:endParaRPr lang="fr-FR"/>
        </a:p>
      </dgm:t>
    </dgm:pt>
    <dgm:pt modelId="{51E75869-7B20-0F46-9092-E1CC4C2A88C3}" type="sibTrans" cxnId="{4DE9A238-8548-A048-AB18-79ABCB3E33CB}">
      <dgm:prSet/>
      <dgm:spPr>
        <a:solidFill>
          <a:srgbClr val="5BE6E6"/>
        </a:solidFill>
      </dgm:spPr>
      <dgm:t>
        <a:bodyPr/>
        <a:lstStyle/>
        <a:p>
          <a:endParaRPr lang="fr-FR"/>
        </a:p>
      </dgm:t>
    </dgm:pt>
    <dgm:pt modelId="{E565C3E4-4906-C741-B426-831631384A0D}" type="pres">
      <dgm:prSet presAssocID="{4D3D19D0-FD9B-0548-806A-1C94D02971D7}" presName="cycle" presStyleCnt="0">
        <dgm:presLayoutVars>
          <dgm:dir/>
          <dgm:resizeHandles val="exact"/>
        </dgm:presLayoutVars>
      </dgm:prSet>
      <dgm:spPr/>
    </dgm:pt>
    <dgm:pt modelId="{00F857FA-AE1A-0E4D-9755-CE849428B9B5}" type="pres">
      <dgm:prSet presAssocID="{E045B8DB-331F-224B-8C03-E1FFF752DED3}" presName="node" presStyleLbl="node1" presStyleIdx="0" presStyleCnt="5">
        <dgm:presLayoutVars>
          <dgm:bulletEnabled val="1"/>
        </dgm:presLayoutVars>
      </dgm:prSet>
      <dgm:spPr/>
    </dgm:pt>
    <dgm:pt modelId="{803B6ABF-8F09-FC4B-A846-7DC16A0D7B55}" type="pres">
      <dgm:prSet presAssocID="{0C81BBFA-8317-914D-A766-8C8CBB690B9B}" presName="sibTrans" presStyleLbl="sibTrans2D1" presStyleIdx="0" presStyleCnt="5"/>
      <dgm:spPr/>
    </dgm:pt>
    <dgm:pt modelId="{B8A70C07-50A2-1C47-80BE-399088EF4503}" type="pres">
      <dgm:prSet presAssocID="{0C81BBFA-8317-914D-A766-8C8CBB690B9B}" presName="connectorText" presStyleLbl="sibTrans2D1" presStyleIdx="0" presStyleCnt="5"/>
      <dgm:spPr/>
    </dgm:pt>
    <dgm:pt modelId="{44D24974-99CB-134E-BEFA-B34D36FF4BFB}" type="pres">
      <dgm:prSet presAssocID="{6247C84C-F955-6040-9091-D870853310A7}" presName="node" presStyleLbl="node1" presStyleIdx="1" presStyleCnt="5">
        <dgm:presLayoutVars>
          <dgm:bulletEnabled val="1"/>
        </dgm:presLayoutVars>
      </dgm:prSet>
      <dgm:spPr/>
    </dgm:pt>
    <dgm:pt modelId="{0BFE7CB8-694F-114D-B622-CC32F0B7DD70}" type="pres">
      <dgm:prSet presAssocID="{831B5687-7A88-4543-B850-8211080F4020}" presName="sibTrans" presStyleLbl="sibTrans2D1" presStyleIdx="1" presStyleCnt="5"/>
      <dgm:spPr/>
    </dgm:pt>
    <dgm:pt modelId="{B4CDB1F6-A486-B344-B37A-4F70974F0307}" type="pres">
      <dgm:prSet presAssocID="{831B5687-7A88-4543-B850-8211080F4020}" presName="connectorText" presStyleLbl="sibTrans2D1" presStyleIdx="1" presStyleCnt="5"/>
      <dgm:spPr/>
    </dgm:pt>
    <dgm:pt modelId="{16DAE144-90ED-7C4B-8376-C138DFC4816C}" type="pres">
      <dgm:prSet presAssocID="{5BB6EBB3-CBCC-204C-B142-A3FF2D5076E9}" presName="node" presStyleLbl="node1" presStyleIdx="2" presStyleCnt="5">
        <dgm:presLayoutVars>
          <dgm:bulletEnabled val="1"/>
        </dgm:presLayoutVars>
      </dgm:prSet>
      <dgm:spPr/>
    </dgm:pt>
    <dgm:pt modelId="{526E0E84-E2B7-EC4B-A83B-D5C547A39AED}" type="pres">
      <dgm:prSet presAssocID="{FCAADB86-F958-1741-BEAA-1B0E628CD5FC}" presName="sibTrans" presStyleLbl="sibTrans2D1" presStyleIdx="2" presStyleCnt="5"/>
      <dgm:spPr/>
    </dgm:pt>
    <dgm:pt modelId="{16EB00E4-400C-1F49-8857-AC30653C785E}" type="pres">
      <dgm:prSet presAssocID="{FCAADB86-F958-1741-BEAA-1B0E628CD5FC}" presName="connectorText" presStyleLbl="sibTrans2D1" presStyleIdx="2" presStyleCnt="5"/>
      <dgm:spPr/>
    </dgm:pt>
    <dgm:pt modelId="{0BCD7D58-F252-DA49-9326-EFA4A6A500AF}" type="pres">
      <dgm:prSet presAssocID="{395091D4-D8D0-884E-BFEF-07BDA5CBFA92}" presName="node" presStyleLbl="node1" presStyleIdx="3" presStyleCnt="5">
        <dgm:presLayoutVars>
          <dgm:bulletEnabled val="1"/>
        </dgm:presLayoutVars>
      </dgm:prSet>
      <dgm:spPr/>
    </dgm:pt>
    <dgm:pt modelId="{C6E59B70-9AD6-0743-A6BB-9853289F116F}" type="pres">
      <dgm:prSet presAssocID="{7BDEC86E-55B0-CF4C-87FD-DFBA0F1C0A84}" presName="sibTrans" presStyleLbl="sibTrans2D1" presStyleIdx="3" presStyleCnt="5"/>
      <dgm:spPr/>
    </dgm:pt>
    <dgm:pt modelId="{A69BAAE1-7DDD-9C41-BC76-29E055E8BBDB}" type="pres">
      <dgm:prSet presAssocID="{7BDEC86E-55B0-CF4C-87FD-DFBA0F1C0A84}" presName="connectorText" presStyleLbl="sibTrans2D1" presStyleIdx="3" presStyleCnt="5"/>
      <dgm:spPr/>
    </dgm:pt>
    <dgm:pt modelId="{2DD48399-F766-1945-9A62-8F878E4F4CD0}" type="pres">
      <dgm:prSet presAssocID="{A84415A0-FBC4-8145-80B8-3310747A225A}" presName="node" presStyleLbl="node1" presStyleIdx="4" presStyleCnt="5">
        <dgm:presLayoutVars>
          <dgm:bulletEnabled val="1"/>
        </dgm:presLayoutVars>
      </dgm:prSet>
      <dgm:spPr/>
    </dgm:pt>
    <dgm:pt modelId="{7DE1B8D1-21B7-FC44-A7A1-35D726FA408B}" type="pres">
      <dgm:prSet presAssocID="{51E75869-7B20-0F46-9092-E1CC4C2A88C3}" presName="sibTrans" presStyleLbl="sibTrans2D1" presStyleIdx="4" presStyleCnt="5"/>
      <dgm:spPr/>
    </dgm:pt>
    <dgm:pt modelId="{BCD46F5C-C1F1-CA41-9672-DCB97765E936}" type="pres">
      <dgm:prSet presAssocID="{51E75869-7B20-0F46-9092-E1CC4C2A88C3}" presName="connectorText" presStyleLbl="sibTrans2D1" presStyleIdx="4" presStyleCnt="5"/>
      <dgm:spPr/>
    </dgm:pt>
  </dgm:ptLst>
  <dgm:cxnLst>
    <dgm:cxn modelId="{B5A7E613-1707-F146-B0AB-0A97575311FB}" srcId="{4D3D19D0-FD9B-0548-806A-1C94D02971D7}" destId="{5BB6EBB3-CBCC-204C-B142-A3FF2D5076E9}" srcOrd="2" destOrd="0" parTransId="{5E41C00B-9E96-C04D-8551-92D373C8C44A}" sibTransId="{FCAADB86-F958-1741-BEAA-1B0E628CD5FC}"/>
    <dgm:cxn modelId="{16785C27-9952-0244-8E4C-8DA671A30CFC}" type="presOf" srcId="{FCAADB86-F958-1741-BEAA-1B0E628CD5FC}" destId="{526E0E84-E2B7-EC4B-A83B-D5C547A39AED}" srcOrd="0" destOrd="0" presId="urn:microsoft.com/office/officeart/2005/8/layout/cycle2"/>
    <dgm:cxn modelId="{3F5C9A2F-C674-2548-9750-1316250895D8}" type="presOf" srcId="{0C81BBFA-8317-914D-A766-8C8CBB690B9B}" destId="{803B6ABF-8F09-FC4B-A846-7DC16A0D7B55}" srcOrd="0" destOrd="0" presId="urn:microsoft.com/office/officeart/2005/8/layout/cycle2"/>
    <dgm:cxn modelId="{4DE9A238-8548-A048-AB18-79ABCB3E33CB}" srcId="{4D3D19D0-FD9B-0548-806A-1C94D02971D7}" destId="{A84415A0-FBC4-8145-80B8-3310747A225A}" srcOrd="4" destOrd="0" parTransId="{A4831AE7-5057-CA4C-B3A4-587709A34F2F}" sibTransId="{51E75869-7B20-0F46-9092-E1CC4C2A88C3}"/>
    <dgm:cxn modelId="{2685383C-CDBE-FE43-89E6-58703F11042F}" srcId="{4D3D19D0-FD9B-0548-806A-1C94D02971D7}" destId="{395091D4-D8D0-884E-BFEF-07BDA5CBFA92}" srcOrd="3" destOrd="0" parTransId="{E75EEBDA-2C97-444D-96F7-7ED9ACD0522C}" sibTransId="{7BDEC86E-55B0-CF4C-87FD-DFBA0F1C0A84}"/>
    <dgm:cxn modelId="{5DB6B057-CA35-3B4A-8155-C931852AAEF0}" srcId="{4D3D19D0-FD9B-0548-806A-1C94D02971D7}" destId="{6247C84C-F955-6040-9091-D870853310A7}" srcOrd="1" destOrd="0" parTransId="{34BA786F-C30C-4441-8FD6-3189E2851C33}" sibTransId="{831B5687-7A88-4543-B850-8211080F4020}"/>
    <dgm:cxn modelId="{E0FD715F-DDA9-884A-8731-07C4246777E1}" type="presOf" srcId="{4D3D19D0-FD9B-0548-806A-1C94D02971D7}" destId="{E565C3E4-4906-C741-B426-831631384A0D}" srcOrd="0" destOrd="0" presId="urn:microsoft.com/office/officeart/2005/8/layout/cycle2"/>
    <dgm:cxn modelId="{EBC7B27A-FEBA-554B-966A-73AB6A44FDDB}" type="presOf" srcId="{7BDEC86E-55B0-CF4C-87FD-DFBA0F1C0A84}" destId="{C6E59B70-9AD6-0743-A6BB-9853289F116F}" srcOrd="0" destOrd="0" presId="urn:microsoft.com/office/officeart/2005/8/layout/cycle2"/>
    <dgm:cxn modelId="{08A97885-B93E-2F49-98F6-F7017538CE23}" type="presOf" srcId="{51E75869-7B20-0F46-9092-E1CC4C2A88C3}" destId="{BCD46F5C-C1F1-CA41-9672-DCB97765E936}" srcOrd="1" destOrd="0" presId="urn:microsoft.com/office/officeart/2005/8/layout/cycle2"/>
    <dgm:cxn modelId="{9D79D88B-215A-6944-9422-822DCE770E5C}" type="presOf" srcId="{51E75869-7B20-0F46-9092-E1CC4C2A88C3}" destId="{7DE1B8D1-21B7-FC44-A7A1-35D726FA408B}" srcOrd="0" destOrd="0" presId="urn:microsoft.com/office/officeart/2005/8/layout/cycle2"/>
    <dgm:cxn modelId="{98F44FA6-9CC8-7043-9406-9A07A238D794}" type="presOf" srcId="{831B5687-7A88-4543-B850-8211080F4020}" destId="{0BFE7CB8-694F-114D-B622-CC32F0B7DD70}" srcOrd="0" destOrd="0" presId="urn:microsoft.com/office/officeart/2005/8/layout/cycle2"/>
    <dgm:cxn modelId="{1BD91CAC-8189-3949-A642-8E1C0B37A7F4}" type="presOf" srcId="{5BB6EBB3-CBCC-204C-B142-A3FF2D5076E9}" destId="{16DAE144-90ED-7C4B-8376-C138DFC4816C}" srcOrd="0" destOrd="0" presId="urn:microsoft.com/office/officeart/2005/8/layout/cycle2"/>
    <dgm:cxn modelId="{37961EAC-6B23-5E41-B9B7-DDCF34F603C5}" type="presOf" srcId="{A84415A0-FBC4-8145-80B8-3310747A225A}" destId="{2DD48399-F766-1945-9A62-8F878E4F4CD0}" srcOrd="0" destOrd="0" presId="urn:microsoft.com/office/officeart/2005/8/layout/cycle2"/>
    <dgm:cxn modelId="{699F7BBB-CA35-BD43-93E8-5DDE8F5F258B}" type="presOf" srcId="{7BDEC86E-55B0-CF4C-87FD-DFBA0F1C0A84}" destId="{A69BAAE1-7DDD-9C41-BC76-29E055E8BBDB}" srcOrd="1" destOrd="0" presId="urn:microsoft.com/office/officeart/2005/8/layout/cycle2"/>
    <dgm:cxn modelId="{A4897DBC-3127-5B42-B9AD-F769FF184B1F}" type="presOf" srcId="{395091D4-D8D0-884E-BFEF-07BDA5CBFA92}" destId="{0BCD7D58-F252-DA49-9326-EFA4A6A500AF}" srcOrd="0" destOrd="0" presId="urn:microsoft.com/office/officeart/2005/8/layout/cycle2"/>
    <dgm:cxn modelId="{4EE42BCB-2A47-954E-81C3-EA7C82A4A6A6}" type="presOf" srcId="{0C81BBFA-8317-914D-A766-8C8CBB690B9B}" destId="{B8A70C07-50A2-1C47-80BE-399088EF4503}" srcOrd="1" destOrd="0" presId="urn:microsoft.com/office/officeart/2005/8/layout/cycle2"/>
    <dgm:cxn modelId="{A2BF29CC-3029-F547-B39E-852F32B4C8AA}" srcId="{4D3D19D0-FD9B-0548-806A-1C94D02971D7}" destId="{E045B8DB-331F-224B-8C03-E1FFF752DED3}" srcOrd="0" destOrd="0" parTransId="{E73863F7-CDE6-D742-8A2E-87C28BB1133B}" sibTransId="{0C81BBFA-8317-914D-A766-8C8CBB690B9B}"/>
    <dgm:cxn modelId="{8995CFCE-7918-5645-AA47-8CFE2E5B8935}" type="presOf" srcId="{6247C84C-F955-6040-9091-D870853310A7}" destId="{44D24974-99CB-134E-BEFA-B34D36FF4BFB}" srcOrd="0" destOrd="0" presId="urn:microsoft.com/office/officeart/2005/8/layout/cycle2"/>
    <dgm:cxn modelId="{E63064EA-3A7F-B749-897A-1CBD0B3B7274}" type="presOf" srcId="{E045B8DB-331F-224B-8C03-E1FFF752DED3}" destId="{00F857FA-AE1A-0E4D-9755-CE849428B9B5}" srcOrd="0" destOrd="0" presId="urn:microsoft.com/office/officeart/2005/8/layout/cycle2"/>
    <dgm:cxn modelId="{7CF8A7F9-81BD-8A46-A222-C48AAE725B62}" type="presOf" srcId="{FCAADB86-F958-1741-BEAA-1B0E628CD5FC}" destId="{16EB00E4-400C-1F49-8857-AC30653C785E}" srcOrd="1" destOrd="0" presId="urn:microsoft.com/office/officeart/2005/8/layout/cycle2"/>
    <dgm:cxn modelId="{E5E9B9FC-4506-E443-9207-100EC2EE943A}" type="presOf" srcId="{831B5687-7A88-4543-B850-8211080F4020}" destId="{B4CDB1F6-A486-B344-B37A-4F70974F0307}" srcOrd="1" destOrd="0" presId="urn:microsoft.com/office/officeart/2005/8/layout/cycle2"/>
    <dgm:cxn modelId="{19847097-DFDE-7044-88CC-9D30F51FD938}" type="presParOf" srcId="{E565C3E4-4906-C741-B426-831631384A0D}" destId="{00F857FA-AE1A-0E4D-9755-CE849428B9B5}" srcOrd="0" destOrd="0" presId="urn:microsoft.com/office/officeart/2005/8/layout/cycle2"/>
    <dgm:cxn modelId="{ADCFF6C7-59B7-C54D-A1E6-57C242CA7C8C}" type="presParOf" srcId="{E565C3E4-4906-C741-B426-831631384A0D}" destId="{803B6ABF-8F09-FC4B-A846-7DC16A0D7B55}" srcOrd="1" destOrd="0" presId="urn:microsoft.com/office/officeart/2005/8/layout/cycle2"/>
    <dgm:cxn modelId="{789DA693-447A-524D-80FE-DED1FB8AAC31}" type="presParOf" srcId="{803B6ABF-8F09-FC4B-A846-7DC16A0D7B55}" destId="{B8A70C07-50A2-1C47-80BE-399088EF4503}" srcOrd="0" destOrd="0" presId="urn:microsoft.com/office/officeart/2005/8/layout/cycle2"/>
    <dgm:cxn modelId="{C2DFA634-3CE2-C143-9DD8-8A36ECF610B8}" type="presParOf" srcId="{E565C3E4-4906-C741-B426-831631384A0D}" destId="{44D24974-99CB-134E-BEFA-B34D36FF4BFB}" srcOrd="2" destOrd="0" presId="urn:microsoft.com/office/officeart/2005/8/layout/cycle2"/>
    <dgm:cxn modelId="{F497D519-AC86-6D46-BEFA-98DADA5F445D}" type="presParOf" srcId="{E565C3E4-4906-C741-B426-831631384A0D}" destId="{0BFE7CB8-694F-114D-B622-CC32F0B7DD70}" srcOrd="3" destOrd="0" presId="urn:microsoft.com/office/officeart/2005/8/layout/cycle2"/>
    <dgm:cxn modelId="{65CC2E6A-3B04-CD46-89AC-0E4B79ED7066}" type="presParOf" srcId="{0BFE7CB8-694F-114D-B622-CC32F0B7DD70}" destId="{B4CDB1F6-A486-B344-B37A-4F70974F0307}" srcOrd="0" destOrd="0" presId="urn:microsoft.com/office/officeart/2005/8/layout/cycle2"/>
    <dgm:cxn modelId="{AE79DC31-7533-1144-A05E-BE57667A3F76}" type="presParOf" srcId="{E565C3E4-4906-C741-B426-831631384A0D}" destId="{16DAE144-90ED-7C4B-8376-C138DFC4816C}" srcOrd="4" destOrd="0" presId="urn:microsoft.com/office/officeart/2005/8/layout/cycle2"/>
    <dgm:cxn modelId="{769DB1DA-8DF7-A14C-B060-CF42AF9FB2B3}" type="presParOf" srcId="{E565C3E4-4906-C741-B426-831631384A0D}" destId="{526E0E84-E2B7-EC4B-A83B-D5C547A39AED}" srcOrd="5" destOrd="0" presId="urn:microsoft.com/office/officeart/2005/8/layout/cycle2"/>
    <dgm:cxn modelId="{DD8E4874-B1F5-8B49-B7CB-22169D62EFF0}" type="presParOf" srcId="{526E0E84-E2B7-EC4B-A83B-D5C547A39AED}" destId="{16EB00E4-400C-1F49-8857-AC30653C785E}" srcOrd="0" destOrd="0" presId="urn:microsoft.com/office/officeart/2005/8/layout/cycle2"/>
    <dgm:cxn modelId="{D00D8D8F-3AE1-BE4B-9573-6C9434C58F31}" type="presParOf" srcId="{E565C3E4-4906-C741-B426-831631384A0D}" destId="{0BCD7D58-F252-DA49-9326-EFA4A6A500AF}" srcOrd="6" destOrd="0" presId="urn:microsoft.com/office/officeart/2005/8/layout/cycle2"/>
    <dgm:cxn modelId="{13BE691F-BCCF-FA44-AF90-658488FB90E4}" type="presParOf" srcId="{E565C3E4-4906-C741-B426-831631384A0D}" destId="{C6E59B70-9AD6-0743-A6BB-9853289F116F}" srcOrd="7" destOrd="0" presId="urn:microsoft.com/office/officeart/2005/8/layout/cycle2"/>
    <dgm:cxn modelId="{30B9C4FC-982E-B045-B407-C187C8CC848F}" type="presParOf" srcId="{C6E59B70-9AD6-0743-A6BB-9853289F116F}" destId="{A69BAAE1-7DDD-9C41-BC76-29E055E8BBDB}" srcOrd="0" destOrd="0" presId="urn:microsoft.com/office/officeart/2005/8/layout/cycle2"/>
    <dgm:cxn modelId="{48E80296-463F-0C40-9F49-DE6A205495B8}" type="presParOf" srcId="{E565C3E4-4906-C741-B426-831631384A0D}" destId="{2DD48399-F766-1945-9A62-8F878E4F4CD0}" srcOrd="8" destOrd="0" presId="urn:microsoft.com/office/officeart/2005/8/layout/cycle2"/>
    <dgm:cxn modelId="{A8A73674-B56F-544A-B34D-9E2633D6A4A9}" type="presParOf" srcId="{E565C3E4-4906-C741-B426-831631384A0D}" destId="{7DE1B8D1-21B7-FC44-A7A1-35D726FA408B}" srcOrd="9" destOrd="0" presId="urn:microsoft.com/office/officeart/2005/8/layout/cycle2"/>
    <dgm:cxn modelId="{2B034D67-9FA0-6E47-8ED7-7532C84204B8}" type="presParOf" srcId="{7DE1B8D1-21B7-FC44-A7A1-35D726FA408B}" destId="{BCD46F5C-C1F1-CA41-9672-DCB97765E936}"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DBD47-D233-6042-B525-526A1D9A25BD}"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1800C464-68A6-F141-AA69-990E4D9543EF}">
      <dgm:prSet phldrT="[Texte]"/>
      <dgm:spPr>
        <a:solidFill>
          <a:srgbClr val="00B0F0"/>
        </a:solidFill>
      </dgm:spPr>
      <dgm:t>
        <a:bodyPr/>
        <a:lstStyle/>
        <a:p>
          <a:r>
            <a:rPr lang="fr-FR" dirty="0">
              <a:solidFill>
                <a:srgbClr val="00B0F0"/>
              </a:solidFill>
            </a:rPr>
            <a:t>Observez et tirez des conclusions</a:t>
          </a:r>
        </a:p>
      </dgm:t>
    </dgm:pt>
    <dgm:pt modelId="{45B6C957-76EE-E548-91F1-941829F10DB3}" type="sibTrans" cxnId="{F7AFA58A-271A-2C49-84F6-3CB317B90836}">
      <dgm:prSet/>
      <dgm:spPr>
        <a:solidFill>
          <a:srgbClr val="5BE6E6"/>
        </a:solidFill>
      </dgm:spPr>
      <dgm:t>
        <a:bodyPr/>
        <a:lstStyle/>
        <a:p>
          <a:endParaRPr lang="fr-FR"/>
        </a:p>
      </dgm:t>
    </dgm:pt>
    <dgm:pt modelId="{79D1B86A-DDBB-1040-B0DA-2B997EBAF753}" type="parTrans" cxnId="{F7AFA58A-271A-2C49-84F6-3CB317B90836}">
      <dgm:prSet/>
      <dgm:spPr/>
      <dgm:t>
        <a:bodyPr/>
        <a:lstStyle/>
        <a:p>
          <a:endParaRPr lang="fr-FR"/>
        </a:p>
      </dgm:t>
    </dgm:pt>
    <dgm:pt modelId="{46272B07-2404-4B4E-9DF4-E30DB32BEA9E}">
      <dgm:prSet phldrT="[Texte]"/>
      <dgm:spPr>
        <a:solidFill>
          <a:srgbClr val="00B0F0"/>
        </a:solidFill>
      </dgm:spPr>
      <dgm:t>
        <a:bodyPr/>
        <a:lstStyle/>
        <a:p>
          <a:r>
            <a:rPr lang="fr-FR" dirty="0">
              <a:solidFill>
                <a:srgbClr val="00B0F0"/>
              </a:solidFill>
            </a:rPr>
            <a:t>Évaluez les tests et tirez des conclusions</a:t>
          </a:r>
        </a:p>
      </dgm:t>
    </dgm:pt>
    <dgm:pt modelId="{9C3DA05E-2F2A-D447-8B22-CA02E8CF7AF9}" type="sibTrans" cxnId="{0D37E9CC-EE97-EA42-8E44-C639991804EC}">
      <dgm:prSet/>
      <dgm:spPr>
        <a:solidFill>
          <a:srgbClr val="5BE6E6"/>
        </a:solidFill>
      </dgm:spPr>
      <dgm:t>
        <a:bodyPr/>
        <a:lstStyle/>
        <a:p>
          <a:endParaRPr lang="fr-FR"/>
        </a:p>
      </dgm:t>
    </dgm:pt>
    <dgm:pt modelId="{2BCC5868-0185-1141-A647-8152AA541B3E}" type="parTrans" cxnId="{0D37E9CC-EE97-EA42-8E44-C639991804EC}">
      <dgm:prSet/>
      <dgm:spPr/>
      <dgm:t>
        <a:bodyPr/>
        <a:lstStyle/>
        <a:p>
          <a:endParaRPr lang="fr-FR"/>
        </a:p>
      </dgm:t>
    </dgm:pt>
    <dgm:pt modelId="{9C0D2252-F414-0341-96B7-DC29969033DA}">
      <dgm:prSet phldrT="[Texte]"/>
      <dgm:spPr>
        <a:solidFill>
          <a:srgbClr val="00B0F0"/>
        </a:solidFill>
      </dgm:spPr>
      <dgm:t>
        <a:bodyPr/>
        <a:lstStyle/>
        <a:p>
          <a:r>
            <a:rPr lang="fr-FR" dirty="0">
              <a:solidFill>
                <a:srgbClr val="00B0F0"/>
              </a:solidFill>
            </a:rPr>
            <a:t>Créez un set de prototypes</a:t>
          </a:r>
        </a:p>
      </dgm:t>
    </dgm:pt>
    <dgm:pt modelId="{E501BB92-2CDE-154A-AA4A-AC2BCCD6136F}" type="sibTrans" cxnId="{C3ABB8A5-604F-BC4D-8D75-3B1F9605073A}">
      <dgm:prSet/>
      <dgm:spPr>
        <a:solidFill>
          <a:srgbClr val="5BE6E6"/>
        </a:solidFill>
      </dgm:spPr>
      <dgm:t>
        <a:bodyPr/>
        <a:lstStyle/>
        <a:p>
          <a:endParaRPr lang="fr-FR"/>
        </a:p>
      </dgm:t>
    </dgm:pt>
    <dgm:pt modelId="{490CE013-B5B7-584C-AA93-1B06C0C17470}" type="parTrans" cxnId="{C3ABB8A5-604F-BC4D-8D75-3B1F9605073A}">
      <dgm:prSet/>
      <dgm:spPr/>
      <dgm:t>
        <a:bodyPr/>
        <a:lstStyle/>
        <a:p>
          <a:endParaRPr lang="fr-FR"/>
        </a:p>
      </dgm:t>
    </dgm:pt>
    <dgm:pt modelId="{1EBF3267-6EF7-7B45-9826-BFA21E24CC8C}">
      <dgm:prSet phldrT="[Texte]"/>
      <dgm:spPr>
        <a:solidFill>
          <a:srgbClr val="00B0F0"/>
        </a:solidFill>
      </dgm:spPr>
      <dgm:t>
        <a:bodyPr/>
        <a:lstStyle/>
        <a:p>
          <a:r>
            <a:rPr lang="fr-FR" dirty="0">
              <a:solidFill>
                <a:srgbClr val="00B0F0"/>
              </a:solidFill>
            </a:rPr>
            <a:t>Testez le prototype avec les usagers</a:t>
          </a:r>
        </a:p>
      </dgm:t>
    </dgm:pt>
    <dgm:pt modelId="{F50F4A69-976D-6047-80C7-AB3B3615A5B7}" type="sibTrans" cxnId="{A8A02CD4-7D95-314D-ABCA-AD2881C168FC}">
      <dgm:prSet/>
      <dgm:spPr>
        <a:solidFill>
          <a:srgbClr val="5BE6E6"/>
        </a:solidFill>
      </dgm:spPr>
      <dgm:t>
        <a:bodyPr/>
        <a:lstStyle/>
        <a:p>
          <a:endParaRPr lang="fr-FR"/>
        </a:p>
      </dgm:t>
    </dgm:pt>
    <dgm:pt modelId="{97CE33DF-B4E8-AA4B-861F-91742BA7F9E3}" type="parTrans" cxnId="{A8A02CD4-7D95-314D-ABCA-AD2881C168FC}">
      <dgm:prSet/>
      <dgm:spPr/>
      <dgm:t>
        <a:bodyPr/>
        <a:lstStyle/>
        <a:p>
          <a:endParaRPr lang="fr-FR"/>
        </a:p>
      </dgm:t>
    </dgm:pt>
    <dgm:pt modelId="{FCA4A70F-9304-BD47-A639-453B0DB56EA7}" type="pres">
      <dgm:prSet presAssocID="{4CEDBD47-D233-6042-B525-526A1D9A25BD}" presName="cycle" presStyleCnt="0">
        <dgm:presLayoutVars>
          <dgm:dir/>
          <dgm:resizeHandles val="exact"/>
        </dgm:presLayoutVars>
      </dgm:prSet>
      <dgm:spPr/>
    </dgm:pt>
    <dgm:pt modelId="{AEBEBCFE-31D2-0F45-A688-96760C763FCF}" type="pres">
      <dgm:prSet presAssocID="{1EBF3267-6EF7-7B45-9826-BFA21E24CC8C}" presName="node" presStyleLbl="node1" presStyleIdx="0" presStyleCnt="4">
        <dgm:presLayoutVars>
          <dgm:bulletEnabled val="1"/>
        </dgm:presLayoutVars>
      </dgm:prSet>
      <dgm:spPr/>
    </dgm:pt>
    <dgm:pt modelId="{7604CC28-4F75-AF4D-9897-03140BBEBD35}" type="pres">
      <dgm:prSet presAssocID="{F50F4A69-976D-6047-80C7-AB3B3615A5B7}" presName="sibTrans" presStyleLbl="sibTrans2D1" presStyleIdx="0" presStyleCnt="4"/>
      <dgm:spPr/>
    </dgm:pt>
    <dgm:pt modelId="{18DBF6EC-329E-4B4A-8A30-3B9DF72556CA}" type="pres">
      <dgm:prSet presAssocID="{F50F4A69-976D-6047-80C7-AB3B3615A5B7}" presName="connectorText" presStyleLbl="sibTrans2D1" presStyleIdx="0" presStyleCnt="4"/>
      <dgm:spPr/>
    </dgm:pt>
    <dgm:pt modelId="{7E2499D2-A371-2740-B7B4-25614CCE3E3E}" type="pres">
      <dgm:prSet presAssocID="{1800C464-68A6-F141-AA69-990E4D9543EF}" presName="node" presStyleLbl="node1" presStyleIdx="1" presStyleCnt="4">
        <dgm:presLayoutVars>
          <dgm:bulletEnabled val="1"/>
        </dgm:presLayoutVars>
      </dgm:prSet>
      <dgm:spPr/>
    </dgm:pt>
    <dgm:pt modelId="{FF17202E-902C-6646-9D3A-D1FCD1BA8397}" type="pres">
      <dgm:prSet presAssocID="{45B6C957-76EE-E548-91F1-941829F10DB3}" presName="sibTrans" presStyleLbl="sibTrans2D1" presStyleIdx="1" presStyleCnt="4"/>
      <dgm:spPr/>
    </dgm:pt>
    <dgm:pt modelId="{4964A195-2E4F-F246-82D9-812910F8BFE5}" type="pres">
      <dgm:prSet presAssocID="{45B6C957-76EE-E548-91F1-941829F10DB3}" presName="connectorText" presStyleLbl="sibTrans2D1" presStyleIdx="1" presStyleCnt="4"/>
      <dgm:spPr/>
    </dgm:pt>
    <dgm:pt modelId="{E87C181F-F513-D144-A20E-FFC525065163}" type="pres">
      <dgm:prSet presAssocID="{46272B07-2404-4B4E-9DF4-E30DB32BEA9E}" presName="node" presStyleLbl="node1" presStyleIdx="2" presStyleCnt="4">
        <dgm:presLayoutVars>
          <dgm:bulletEnabled val="1"/>
        </dgm:presLayoutVars>
      </dgm:prSet>
      <dgm:spPr/>
    </dgm:pt>
    <dgm:pt modelId="{37091906-341C-CC4D-9CF8-953E17A2BB93}" type="pres">
      <dgm:prSet presAssocID="{9C3DA05E-2F2A-D447-8B22-CA02E8CF7AF9}" presName="sibTrans" presStyleLbl="sibTrans2D1" presStyleIdx="2" presStyleCnt="4"/>
      <dgm:spPr/>
    </dgm:pt>
    <dgm:pt modelId="{9E607ABB-13C7-E141-B09C-118A1EFA2C16}" type="pres">
      <dgm:prSet presAssocID="{9C3DA05E-2F2A-D447-8B22-CA02E8CF7AF9}" presName="connectorText" presStyleLbl="sibTrans2D1" presStyleIdx="2" presStyleCnt="4"/>
      <dgm:spPr/>
    </dgm:pt>
    <dgm:pt modelId="{9AF85FCE-10CB-AB45-AC36-610004A4EE61}" type="pres">
      <dgm:prSet presAssocID="{9C0D2252-F414-0341-96B7-DC29969033DA}" presName="node" presStyleLbl="node1" presStyleIdx="3" presStyleCnt="4">
        <dgm:presLayoutVars>
          <dgm:bulletEnabled val="1"/>
        </dgm:presLayoutVars>
      </dgm:prSet>
      <dgm:spPr/>
    </dgm:pt>
    <dgm:pt modelId="{BECD63E9-5177-1949-81B9-E79A758B5310}" type="pres">
      <dgm:prSet presAssocID="{E501BB92-2CDE-154A-AA4A-AC2BCCD6136F}" presName="sibTrans" presStyleLbl="sibTrans2D1" presStyleIdx="3" presStyleCnt="4"/>
      <dgm:spPr/>
    </dgm:pt>
    <dgm:pt modelId="{12E6F1D7-2AFC-244C-8354-3F1631F256C1}" type="pres">
      <dgm:prSet presAssocID="{E501BB92-2CDE-154A-AA4A-AC2BCCD6136F}" presName="connectorText" presStyleLbl="sibTrans2D1" presStyleIdx="3" presStyleCnt="4"/>
      <dgm:spPr/>
    </dgm:pt>
  </dgm:ptLst>
  <dgm:cxnLst>
    <dgm:cxn modelId="{ADCEF111-331D-5A43-A571-1DD60A504384}" type="presOf" srcId="{9C0D2252-F414-0341-96B7-DC29969033DA}" destId="{9AF85FCE-10CB-AB45-AC36-610004A4EE61}" srcOrd="0" destOrd="0" presId="urn:microsoft.com/office/officeart/2005/8/layout/cycle2"/>
    <dgm:cxn modelId="{05FDAD49-BCA5-474B-986F-A5280C0DA9C5}" type="presOf" srcId="{F50F4A69-976D-6047-80C7-AB3B3615A5B7}" destId="{7604CC28-4F75-AF4D-9897-03140BBEBD35}" srcOrd="0" destOrd="0" presId="urn:microsoft.com/office/officeart/2005/8/layout/cycle2"/>
    <dgm:cxn modelId="{1153F56F-4D63-704A-87E4-51E090456C3C}" type="presOf" srcId="{46272B07-2404-4B4E-9DF4-E30DB32BEA9E}" destId="{E87C181F-F513-D144-A20E-FFC525065163}" srcOrd="0" destOrd="0" presId="urn:microsoft.com/office/officeart/2005/8/layout/cycle2"/>
    <dgm:cxn modelId="{38A10471-7600-6642-A204-1755BCFA6B85}" type="presOf" srcId="{9C3DA05E-2F2A-D447-8B22-CA02E8CF7AF9}" destId="{37091906-341C-CC4D-9CF8-953E17A2BB93}" srcOrd="0" destOrd="0" presId="urn:microsoft.com/office/officeart/2005/8/layout/cycle2"/>
    <dgm:cxn modelId="{1DBD7C80-704D-FF4B-8168-494B218523D0}" type="presOf" srcId="{45B6C957-76EE-E548-91F1-941829F10DB3}" destId="{4964A195-2E4F-F246-82D9-812910F8BFE5}" srcOrd="1" destOrd="0" presId="urn:microsoft.com/office/officeart/2005/8/layout/cycle2"/>
    <dgm:cxn modelId="{F7AFA58A-271A-2C49-84F6-3CB317B90836}" srcId="{4CEDBD47-D233-6042-B525-526A1D9A25BD}" destId="{1800C464-68A6-F141-AA69-990E4D9543EF}" srcOrd="1" destOrd="0" parTransId="{79D1B86A-DDBB-1040-B0DA-2B997EBAF753}" sibTransId="{45B6C957-76EE-E548-91F1-941829F10DB3}"/>
    <dgm:cxn modelId="{12C41D9C-02EA-0541-A441-A2CFE06772CD}" type="presOf" srcId="{E501BB92-2CDE-154A-AA4A-AC2BCCD6136F}" destId="{12E6F1D7-2AFC-244C-8354-3F1631F256C1}" srcOrd="1" destOrd="0" presId="urn:microsoft.com/office/officeart/2005/8/layout/cycle2"/>
    <dgm:cxn modelId="{C3ABB8A5-604F-BC4D-8D75-3B1F9605073A}" srcId="{4CEDBD47-D233-6042-B525-526A1D9A25BD}" destId="{9C0D2252-F414-0341-96B7-DC29969033DA}" srcOrd="3" destOrd="0" parTransId="{490CE013-B5B7-584C-AA93-1B06C0C17470}" sibTransId="{E501BB92-2CDE-154A-AA4A-AC2BCCD6136F}"/>
    <dgm:cxn modelId="{56D5F3A9-7DC7-6A4D-9051-05D73887AA02}" type="presOf" srcId="{1EBF3267-6EF7-7B45-9826-BFA21E24CC8C}" destId="{AEBEBCFE-31D2-0F45-A688-96760C763FCF}" srcOrd="0" destOrd="0" presId="urn:microsoft.com/office/officeart/2005/8/layout/cycle2"/>
    <dgm:cxn modelId="{D199B5AD-437A-B64A-B845-29C01F3EA860}" type="presOf" srcId="{4CEDBD47-D233-6042-B525-526A1D9A25BD}" destId="{FCA4A70F-9304-BD47-A639-453B0DB56EA7}" srcOrd="0" destOrd="0" presId="urn:microsoft.com/office/officeart/2005/8/layout/cycle2"/>
    <dgm:cxn modelId="{F0A2C2B2-293E-4C43-BD76-FA91F0102B6D}" type="presOf" srcId="{45B6C957-76EE-E548-91F1-941829F10DB3}" destId="{FF17202E-902C-6646-9D3A-D1FCD1BA8397}" srcOrd="0" destOrd="0" presId="urn:microsoft.com/office/officeart/2005/8/layout/cycle2"/>
    <dgm:cxn modelId="{7F0796B7-7FEB-9040-B6A9-2250BF9A67C6}" type="presOf" srcId="{9C3DA05E-2F2A-D447-8B22-CA02E8CF7AF9}" destId="{9E607ABB-13C7-E141-B09C-118A1EFA2C16}" srcOrd="1" destOrd="0" presId="urn:microsoft.com/office/officeart/2005/8/layout/cycle2"/>
    <dgm:cxn modelId="{24C0D7B7-6B25-574D-8D24-D65A53D0F403}" type="presOf" srcId="{F50F4A69-976D-6047-80C7-AB3B3615A5B7}" destId="{18DBF6EC-329E-4B4A-8A30-3B9DF72556CA}" srcOrd="1" destOrd="0" presId="urn:microsoft.com/office/officeart/2005/8/layout/cycle2"/>
    <dgm:cxn modelId="{0D37E9CC-EE97-EA42-8E44-C639991804EC}" srcId="{4CEDBD47-D233-6042-B525-526A1D9A25BD}" destId="{46272B07-2404-4B4E-9DF4-E30DB32BEA9E}" srcOrd="2" destOrd="0" parTransId="{2BCC5868-0185-1141-A647-8152AA541B3E}" sibTransId="{9C3DA05E-2F2A-D447-8B22-CA02E8CF7AF9}"/>
    <dgm:cxn modelId="{A8A02CD4-7D95-314D-ABCA-AD2881C168FC}" srcId="{4CEDBD47-D233-6042-B525-526A1D9A25BD}" destId="{1EBF3267-6EF7-7B45-9826-BFA21E24CC8C}" srcOrd="0" destOrd="0" parTransId="{97CE33DF-B4E8-AA4B-861F-91742BA7F9E3}" sibTransId="{F50F4A69-976D-6047-80C7-AB3B3615A5B7}"/>
    <dgm:cxn modelId="{784B4FFE-DB2E-9749-8F4D-E2FF8AAD5B8E}" type="presOf" srcId="{E501BB92-2CDE-154A-AA4A-AC2BCCD6136F}" destId="{BECD63E9-5177-1949-81B9-E79A758B5310}" srcOrd="0" destOrd="0" presId="urn:microsoft.com/office/officeart/2005/8/layout/cycle2"/>
    <dgm:cxn modelId="{12C0DCFF-8084-BC41-898A-EF41D3684C50}" type="presOf" srcId="{1800C464-68A6-F141-AA69-990E4D9543EF}" destId="{7E2499D2-A371-2740-B7B4-25614CCE3E3E}" srcOrd="0" destOrd="0" presId="urn:microsoft.com/office/officeart/2005/8/layout/cycle2"/>
    <dgm:cxn modelId="{C966F06D-5750-1047-BB47-BF7ABCCECAB5}" type="presParOf" srcId="{FCA4A70F-9304-BD47-A639-453B0DB56EA7}" destId="{AEBEBCFE-31D2-0F45-A688-96760C763FCF}" srcOrd="0" destOrd="0" presId="urn:microsoft.com/office/officeart/2005/8/layout/cycle2"/>
    <dgm:cxn modelId="{E0745A26-160A-1140-A2CB-F86B022AEFE5}" type="presParOf" srcId="{FCA4A70F-9304-BD47-A639-453B0DB56EA7}" destId="{7604CC28-4F75-AF4D-9897-03140BBEBD35}" srcOrd="1" destOrd="0" presId="urn:microsoft.com/office/officeart/2005/8/layout/cycle2"/>
    <dgm:cxn modelId="{98296F54-3C09-B444-9059-AC7F575CF504}" type="presParOf" srcId="{7604CC28-4F75-AF4D-9897-03140BBEBD35}" destId="{18DBF6EC-329E-4B4A-8A30-3B9DF72556CA}" srcOrd="0" destOrd="0" presId="urn:microsoft.com/office/officeart/2005/8/layout/cycle2"/>
    <dgm:cxn modelId="{32908AFB-EB99-5B44-BC1A-6A8F73062573}" type="presParOf" srcId="{FCA4A70F-9304-BD47-A639-453B0DB56EA7}" destId="{7E2499D2-A371-2740-B7B4-25614CCE3E3E}" srcOrd="2" destOrd="0" presId="urn:microsoft.com/office/officeart/2005/8/layout/cycle2"/>
    <dgm:cxn modelId="{DC0E808C-6491-8A4B-A0F8-E30FA1B639AE}" type="presParOf" srcId="{FCA4A70F-9304-BD47-A639-453B0DB56EA7}" destId="{FF17202E-902C-6646-9D3A-D1FCD1BA8397}" srcOrd="3" destOrd="0" presId="urn:microsoft.com/office/officeart/2005/8/layout/cycle2"/>
    <dgm:cxn modelId="{A0119629-6D97-2544-9ABB-4B6838591633}" type="presParOf" srcId="{FF17202E-902C-6646-9D3A-D1FCD1BA8397}" destId="{4964A195-2E4F-F246-82D9-812910F8BFE5}" srcOrd="0" destOrd="0" presId="urn:microsoft.com/office/officeart/2005/8/layout/cycle2"/>
    <dgm:cxn modelId="{8103FF07-44C2-EF42-8853-1122C077F8CC}" type="presParOf" srcId="{FCA4A70F-9304-BD47-A639-453B0DB56EA7}" destId="{E87C181F-F513-D144-A20E-FFC525065163}" srcOrd="4" destOrd="0" presId="urn:microsoft.com/office/officeart/2005/8/layout/cycle2"/>
    <dgm:cxn modelId="{5F5D561C-83D3-3D43-93F8-6439A71D260A}" type="presParOf" srcId="{FCA4A70F-9304-BD47-A639-453B0DB56EA7}" destId="{37091906-341C-CC4D-9CF8-953E17A2BB93}" srcOrd="5" destOrd="0" presId="urn:microsoft.com/office/officeart/2005/8/layout/cycle2"/>
    <dgm:cxn modelId="{93553874-41A5-5844-A28F-4669E4BFDC93}" type="presParOf" srcId="{37091906-341C-CC4D-9CF8-953E17A2BB93}" destId="{9E607ABB-13C7-E141-B09C-118A1EFA2C16}" srcOrd="0" destOrd="0" presId="urn:microsoft.com/office/officeart/2005/8/layout/cycle2"/>
    <dgm:cxn modelId="{A16D6990-848D-B645-A286-59C394F16B9F}" type="presParOf" srcId="{FCA4A70F-9304-BD47-A639-453B0DB56EA7}" destId="{9AF85FCE-10CB-AB45-AC36-610004A4EE61}" srcOrd="6" destOrd="0" presId="urn:microsoft.com/office/officeart/2005/8/layout/cycle2"/>
    <dgm:cxn modelId="{49DAB6FB-8960-AB45-A4A9-5930B8E915C6}" type="presParOf" srcId="{FCA4A70F-9304-BD47-A639-453B0DB56EA7}" destId="{BECD63E9-5177-1949-81B9-E79A758B5310}" srcOrd="7" destOrd="0" presId="urn:microsoft.com/office/officeart/2005/8/layout/cycle2"/>
    <dgm:cxn modelId="{36B4BCD7-53DA-BB42-93ED-CB20EBEEE441}" type="presParOf" srcId="{BECD63E9-5177-1949-81B9-E79A758B5310}" destId="{12E6F1D7-2AFC-244C-8354-3F1631F256C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D3D19D0-FD9B-0548-806A-1C94D02971D7}"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fr-FR"/>
        </a:p>
      </dgm:t>
    </dgm:pt>
    <dgm:pt modelId="{E045B8DB-331F-224B-8C03-E1FFF752DED3}">
      <dgm:prSet phldrT="[Texte]"/>
      <dgm:spPr>
        <a:solidFill>
          <a:srgbClr val="00B0F0"/>
        </a:solidFill>
      </dgm:spPr>
      <dgm:t>
        <a:bodyPr/>
        <a:lstStyle/>
        <a:p>
          <a:r>
            <a:rPr lang="fr-FR" dirty="0">
              <a:solidFill>
                <a:srgbClr val="00B0F0"/>
              </a:solidFill>
            </a:rPr>
            <a:t>Mettez en œuvre un prototype</a:t>
          </a:r>
        </a:p>
      </dgm:t>
    </dgm:pt>
    <dgm:pt modelId="{E73863F7-CDE6-D742-8A2E-87C28BB1133B}" type="parTrans" cxnId="{A2BF29CC-3029-F547-B39E-852F32B4C8AA}">
      <dgm:prSet/>
      <dgm:spPr/>
      <dgm:t>
        <a:bodyPr/>
        <a:lstStyle/>
        <a:p>
          <a:endParaRPr lang="fr-FR"/>
        </a:p>
      </dgm:t>
    </dgm:pt>
    <dgm:pt modelId="{0C81BBFA-8317-914D-A766-8C8CBB690B9B}" type="sibTrans" cxnId="{A2BF29CC-3029-F547-B39E-852F32B4C8AA}">
      <dgm:prSet/>
      <dgm:spPr>
        <a:solidFill>
          <a:srgbClr val="5BE6E6"/>
        </a:solidFill>
      </dgm:spPr>
      <dgm:t>
        <a:bodyPr/>
        <a:lstStyle/>
        <a:p>
          <a:endParaRPr lang="fr-FR"/>
        </a:p>
      </dgm:t>
    </dgm:pt>
    <dgm:pt modelId="{6247C84C-F955-6040-9091-D870853310A7}">
      <dgm:prSet phldrT="[Texte]"/>
      <dgm:spPr>
        <a:solidFill>
          <a:srgbClr val="00B0F0"/>
        </a:solidFill>
      </dgm:spPr>
      <dgm:t>
        <a:bodyPr/>
        <a:lstStyle/>
        <a:p>
          <a:r>
            <a:rPr lang="fr-FR" dirty="0">
              <a:solidFill>
                <a:srgbClr val="00B0F0"/>
              </a:solidFill>
            </a:rPr>
            <a:t>Ayez des retours</a:t>
          </a:r>
        </a:p>
      </dgm:t>
    </dgm:pt>
    <dgm:pt modelId="{34BA786F-C30C-4441-8FD6-3189E2851C33}" type="parTrans" cxnId="{5DB6B057-CA35-3B4A-8155-C931852AAEF0}">
      <dgm:prSet/>
      <dgm:spPr/>
      <dgm:t>
        <a:bodyPr/>
        <a:lstStyle/>
        <a:p>
          <a:endParaRPr lang="fr-FR"/>
        </a:p>
      </dgm:t>
    </dgm:pt>
    <dgm:pt modelId="{831B5687-7A88-4543-B850-8211080F4020}" type="sibTrans" cxnId="{5DB6B057-CA35-3B4A-8155-C931852AAEF0}">
      <dgm:prSet/>
      <dgm:spPr>
        <a:solidFill>
          <a:srgbClr val="5BE6E6"/>
        </a:solidFill>
      </dgm:spPr>
      <dgm:t>
        <a:bodyPr/>
        <a:lstStyle/>
        <a:p>
          <a:endParaRPr lang="fr-FR"/>
        </a:p>
      </dgm:t>
    </dgm:pt>
    <dgm:pt modelId="{5BB6EBB3-CBCC-204C-B142-A3FF2D5076E9}">
      <dgm:prSet phldrT="[Texte]"/>
      <dgm:spPr>
        <a:solidFill>
          <a:srgbClr val="00B0F0"/>
        </a:solidFill>
      </dgm:spPr>
      <dgm:t>
        <a:bodyPr/>
        <a:lstStyle/>
        <a:p>
          <a:r>
            <a:rPr lang="fr-FR" dirty="0">
              <a:solidFill>
                <a:srgbClr val="00B0F0"/>
              </a:solidFill>
            </a:rPr>
            <a:t>Répétez</a:t>
          </a:r>
        </a:p>
      </dgm:t>
    </dgm:pt>
    <dgm:pt modelId="{5E41C00B-9E96-C04D-8551-92D373C8C44A}" type="parTrans" cxnId="{B5A7E613-1707-F146-B0AB-0A97575311FB}">
      <dgm:prSet/>
      <dgm:spPr/>
      <dgm:t>
        <a:bodyPr/>
        <a:lstStyle/>
        <a:p>
          <a:endParaRPr lang="fr-FR"/>
        </a:p>
      </dgm:t>
    </dgm:pt>
    <dgm:pt modelId="{FCAADB86-F958-1741-BEAA-1B0E628CD5FC}" type="sibTrans" cxnId="{B5A7E613-1707-F146-B0AB-0A97575311FB}">
      <dgm:prSet/>
      <dgm:spPr>
        <a:solidFill>
          <a:srgbClr val="5BE6E6"/>
        </a:solidFill>
      </dgm:spPr>
      <dgm:t>
        <a:bodyPr/>
        <a:lstStyle/>
        <a:p>
          <a:endParaRPr lang="fr-FR"/>
        </a:p>
      </dgm:t>
    </dgm:pt>
    <dgm:pt modelId="{395091D4-D8D0-884E-BFEF-07BDA5CBFA92}">
      <dgm:prSet phldrT="[Texte]"/>
      <dgm:spPr>
        <a:solidFill>
          <a:srgbClr val="00B0F0"/>
        </a:solidFill>
      </dgm:spPr>
      <dgm:t>
        <a:bodyPr/>
        <a:lstStyle/>
        <a:p>
          <a:r>
            <a:rPr lang="fr-FR" dirty="0">
              <a:solidFill>
                <a:srgbClr val="00B0F0"/>
              </a:solidFill>
            </a:rPr>
            <a:t>Évaluez l'impact du service</a:t>
          </a:r>
        </a:p>
      </dgm:t>
    </dgm:pt>
    <dgm:pt modelId="{E75EEBDA-2C97-444D-96F7-7ED9ACD0522C}" type="parTrans" cxnId="{2685383C-CDBE-FE43-89E6-58703F11042F}">
      <dgm:prSet/>
      <dgm:spPr/>
      <dgm:t>
        <a:bodyPr/>
        <a:lstStyle/>
        <a:p>
          <a:endParaRPr lang="fr-FR"/>
        </a:p>
      </dgm:t>
    </dgm:pt>
    <dgm:pt modelId="{7BDEC86E-55B0-CF4C-87FD-DFBA0F1C0A84}" type="sibTrans" cxnId="{2685383C-CDBE-FE43-89E6-58703F11042F}">
      <dgm:prSet/>
      <dgm:spPr>
        <a:solidFill>
          <a:srgbClr val="5BE6E6"/>
        </a:solidFill>
      </dgm:spPr>
      <dgm:t>
        <a:bodyPr/>
        <a:lstStyle/>
        <a:p>
          <a:endParaRPr lang="fr-FR"/>
        </a:p>
      </dgm:t>
    </dgm:pt>
    <dgm:pt modelId="{A84415A0-FBC4-8145-80B8-3310747A225A}">
      <dgm:prSet phldrT="[Texte]"/>
      <dgm:spPr>
        <a:solidFill>
          <a:srgbClr val="00B0F0"/>
        </a:solidFill>
      </dgm:spPr>
      <dgm:t>
        <a:bodyPr/>
        <a:lstStyle/>
        <a:p>
          <a:r>
            <a:rPr lang="fr-FR" dirty="0">
              <a:solidFill>
                <a:srgbClr val="00B0F0"/>
              </a:solidFill>
            </a:rPr>
            <a:t>Planifiez le prototype</a:t>
          </a:r>
        </a:p>
      </dgm:t>
    </dgm:pt>
    <dgm:pt modelId="{A4831AE7-5057-CA4C-B3A4-587709A34F2F}" type="parTrans" cxnId="{4DE9A238-8548-A048-AB18-79ABCB3E33CB}">
      <dgm:prSet/>
      <dgm:spPr/>
      <dgm:t>
        <a:bodyPr/>
        <a:lstStyle/>
        <a:p>
          <a:endParaRPr lang="fr-FR"/>
        </a:p>
      </dgm:t>
    </dgm:pt>
    <dgm:pt modelId="{51E75869-7B20-0F46-9092-E1CC4C2A88C3}" type="sibTrans" cxnId="{4DE9A238-8548-A048-AB18-79ABCB3E33CB}">
      <dgm:prSet/>
      <dgm:spPr>
        <a:solidFill>
          <a:srgbClr val="5BE6E6"/>
        </a:solidFill>
      </dgm:spPr>
      <dgm:t>
        <a:bodyPr/>
        <a:lstStyle/>
        <a:p>
          <a:endParaRPr lang="fr-FR"/>
        </a:p>
      </dgm:t>
    </dgm:pt>
    <dgm:pt modelId="{E565C3E4-4906-C741-B426-831631384A0D}" type="pres">
      <dgm:prSet presAssocID="{4D3D19D0-FD9B-0548-806A-1C94D02971D7}" presName="cycle" presStyleCnt="0">
        <dgm:presLayoutVars>
          <dgm:dir/>
          <dgm:resizeHandles val="exact"/>
        </dgm:presLayoutVars>
      </dgm:prSet>
      <dgm:spPr/>
    </dgm:pt>
    <dgm:pt modelId="{00F857FA-AE1A-0E4D-9755-CE849428B9B5}" type="pres">
      <dgm:prSet presAssocID="{E045B8DB-331F-224B-8C03-E1FFF752DED3}" presName="node" presStyleLbl="node1" presStyleIdx="0" presStyleCnt="5">
        <dgm:presLayoutVars>
          <dgm:bulletEnabled val="1"/>
        </dgm:presLayoutVars>
      </dgm:prSet>
      <dgm:spPr/>
    </dgm:pt>
    <dgm:pt modelId="{803B6ABF-8F09-FC4B-A846-7DC16A0D7B55}" type="pres">
      <dgm:prSet presAssocID="{0C81BBFA-8317-914D-A766-8C8CBB690B9B}" presName="sibTrans" presStyleLbl="sibTrans2D1" presStyleIdx="0" presStyleCnt="5"/>
      <dgm:spPr/>
    </dgm:pt>
    <dgm:pt modelId="{B8A70C07-50A2-1C47-80BE-399088EF4503}" type="pres">
      <dgm:prSet presAssocID="{0C81BBFA-8317-914D-A766-8C8CBB690B9B}" presName="connectorText" presStyleLbl="sibTrans2D1" presStyleIdx="0" presStyleCnt="5"/>
      <dgm:spPr/>
    </dgm:pt>
    <dgm:pt modelId="{44D24974-99CB-134E-BEFA-B34D36FF4BFB}" type="pres">
      <dgm:prSet presAssocID="{6247C84C-F955-6040-9091-D870853310A7}" presName="node" presStyleLbl="node1" presStyleIdx="1" presStyleCnt="5">
        <dgm:presLayoutVars>
          <dgm:bulletEnabled val="1"/>
        </dgm:presLayoutVars>
      </dgm:prSet>
      <dgm:spPr/>
    </dgm:pt>
    <dgm:pt modelId="{0BFE7CB8-694F-114D-B622-CC32F0B7DD70}" type="pres">
      <dgm:prSet presAssocID="{831B5687-7A88-4543-B850-8211080F4020}" presName="sibTrans" presStyleLbl="sibTrans2D1" presStyleIdx="1" presStyleCnt="5"/>
      <dgm:spPr/>
    </dgm:pt>
    <dgm:pt modelId="{B4CDB1F6-A486-B344-B37A-4F70974F0307}" type="pres">
      <dgm:prSet presAssocID="{831B5687-7A88-4543-B850-8211080F4020}" presName="connectorText" presStyleLbl="sibTrans2D1" presStyleIdx="1" presStyleCnt="5"/>
      <dgm:spPr/>
    </dgm:pt>
    <dgm:pt modelId="{16DAE144-90ED-7C4B-8376-C138DFC4816C}" type="pres">
      <dgm:prSet presAssocID="{5BB6EBB3-CBCC-204C-B142-A3FF2D5076E9}" presName="node" presStyleLbl="node1" presStyleIdx="2" presStyleCnt="5">
        <dgm:presLayoutVars>
          <dgm:bulletEnabled val="1"/>
        </dgm:presLayoutVars>
      </dgm:prSet>
      <dgm:spPr/>
    </dgm:pt>
    <dgm:pt modelId="{526E0E84-E2B7-EC4B-A83B-D5C547A39AED}" type="pres">
      <dgm:prSet presAssocID="{FCAADB86-F958-1741-BEAA-1B0E628CD5FC}" presName="sibTrans" presStyleLbl="sibTrans2D1" presStyleIdx="2" presStyleCnt="5"/>
      <dgm:spPr/>
    </dgm:pt>
    <dgm:pt modelId="{16EB00E4-400C-1F49-8857-AC30653C785E}" type="pres">
      <dgm:prSet presAssocID="{FCAADB86-F958-1741-BEAA-1B0E628CD5FC}" presName="connectorText" presStyleLbl="sibTrans2D1" presStyleIdx="2" presStyleCnt="5"/>
      <dgm:spPr/>
    </dgm:pt>
    <dgm:pt modelId="{0BCD7D58-F252-DA49-9326-EFA4A6A500AF}" type="pres">
      <dgm:prSet presAssocID="{395091D4-D8D0-884E-BFEF-07BDA5CBFA92}" presName="node" presStyleLbl="node1" presStyleIdx="3" presStyleCnt="5">
        <dgm:presLayoutVars>
          <dgm:bulletEnabled val="1"/>
        </dgm:presLayoutVars>
      </dgm:prSet>
      <dgm:spPr/>
    </dgm:pt>
    <dgm:pt modelId="{C6E59B70-9AD6-0743-A6BB-9853289F116F}" type="pres">
      <dgm:prSet presAssocID="{7BDEC86E-55B0-CF4C-87FD-DFBA0F1C0A84}" presName="sibTrans" presStyleLbl="sibTrans2D1" presStyleIdx="3" presStyleCnt="5"/>
      <dgm:spPr/>
    </dgm:pt>
    <dgm:pt modelId="{A69BAAE1-7DDD-9C41-BC76-29E055E8BBDB}" type="pres">
      <dgm:prSet presAssocID="{7BDEC86E-55B0-CF4C-87FD-DFBA0F1C0A84}" presName="connectorText" presStyleLbl="sibTrans2D1" presStyleIdx="3" presStyleCnt="5"/>
      <dgm:spPr/>
    </dgm:pt>
    <dgm:pt modelId="{2DD48399-F766-1945-9A62-8F878E4F4CD0}" type="pres">
      <dgm:prSet presAssocID="{A84415A0-FBC4-8145-80B8-3310747A225A}" presName="node" presStyleLbl="node1" presStyleIdx="4" presStyleCnt="5">
        <dgm:presLayoutVars>
          <dgm:bulletEnabled val="1"/>
        </dgm:presLayoutVars>
      </dgm:prSet>
      <dgm:spPr/>
    </dgm:pt>
    <dgm:pt modelId="{7DE1B8D1-21B7-FC44-A7A1-35D726FA408B}" type="pres">
      <dgm:prSet presAssocID="{51E75869-7B20-0F46-9092-E1CC4C2A88C3}" presName="sibTrans" presStyleLbl="sibTrans2D1" presStyleIdx="4" presStyleCnt="5"/>
      <dgm:spPr/>
    </dgm:pt>
    <dgm:pt modelId="{BCD46F5C-C1F1-CA41-9672-DCB97765E936}" type="pres">
      <dgm:prSet presAssocID="{51E75869-7B20-0F46-9092-E1CC4C2A88C3}" presName="connectorText" presStyleLbl="sibTrans2D1" presStyleIdx="4" presStyleCnt="5"/>
      <dgm:spPr/>
    </dgm:pt>
  </dgm:ptLst>
  <dgm:cxnLst>
    <dgm:cxn modelId="{B5A7E613-1707-F146-B0AB-0A97575311FB}" srcId="{4D3D19D0-FD9B-0548-806A-1C94D02971D7}" destId="{5BB6EBB3-CBCC-204C-B142-A3FF2D5076E9}" srcOrd="2" destOrd="0" parTransId="{5E41C00B-9E96-C04D-8551-92D373C8C44A}" sibTransId="{FCAADB86-F958-1741-BEAA-1B0E628CD5FC}"/>
    <dgm:cxn modelId="{16785C27-9952-0244-8E4C-8DA671A30CFC}" type="presOf" srcId="{FCAADB86-F958-1741-BEAA-1B0E628CD5FC}" destId="{526E0E84-E2B7-EC4B-A83B-D5C547A39AED}" srcOrd="0" destOrd="0" presId="urn:microsoft.com/office/officeart/2005/8/layout/cycle2"/>
    <dgm:cxn modelId="{3F5C9A2F-C674-2548-9750-1316250895D8}" type="presOf" srcId="{0C81BBFA-8317-914D-A766-8C8CBB690B9B}" destId="{803B6ABF-8F09-FC4B-A846-7DC16A0D7B55}" srcOrd="0" destOrd="0" presId="urn:microsoft.com/office/officeart/2005/8/layout/cycle2"/>
    <dgm:cxn modelId="{4DE9A238-8548-A048-AB18-79ABCB3E33CB}" srcId="{4D3D19D0-FD9B-0548-806A-1C94D02971D7}" destId="{A84415A0-FBC4-8145-80B8-3310747A225A}" srcOrd="4" destOrd="0" parTransId="{A4831AE7-5057-CA4C-B3A4-587709A34F2F}" sibTransId="{51E75869-7B20-0F46-9092-E1CC4C2A88C3}"/>
    <dgm:cxn modelId="{2685383C-CDBE-FE43-89E6-58703F11042F}" srcId="{4D3D19D0-FD9B-0548-806A-1C94D02971D7}" destId="{395091D4-D8D0-884E-BFEF-07BDA5CBFA92}" srcOrd="3" destOrd="0" parTransId="{E75EEBDA-2C97-444D-96F7-7ED9ACD0522C}" sibTransId="{7BDEC86E-55B0-CF4C-87FD-DFBA0F1C0A84}"/>
    <dgm:cxn modelId="{5DB6B057-CA35-3B4A-8155-C931852AAEF0}" srcId="{4D3D19D0-FD9B-0548-806A-1C94D02971D7}" destId="{6247C84C-F955-6040-9091-D870853310A7}" srcOrd="1" destOrd="0" parTransId="{34BA786F-C30C-4441-8FD6-3189E2851C33}" sibTransId="{831B5687-7A88-4543-B850-8211080F4020}"/>
    <dgm:cxn modelId="{E0FD715F-DDA9-884A-8731-07C4246777E1}" type="presOf" srcId="{4D3D19D0-FD9B-0548-806A-1C94D02971D7}" destId="{E565C3E4-4906-C741-B426-831631384A0D}" srcOrd="0" destOrd="0" presId="urn:microsoft.com/office/officeart/2005/8/layout/cycle2"/>
    <dgm:cxn modelId="{EBC7B27A-FEBA-554B-966A-73AB6A44FDDB}" type="presOf" srcId="{7BDEC86E-55B0-CF4C-87FD-DFBA0F1C0A84}" destId="{C6E59B70-9AD6-0743-A6BB-9853289F116F}" srcOrd="0" destOrd="0" presId="urn:microsoft.com/office/officeart/2005/8/layout/cycle2"/>
    <dgm:cxn modelId="{08A97885-B93E-2F49-98F6-F7017538CE23}" type="presOf" srcId="{51E75869-7B20-0F46-9092-E1CC4C2A88C3}" destId="{BCD46F5C-C1F1-CA41-9672-DCB97765E936}" srcOrd="1" destOrd="0" presId="urn:microsoft.com/office/officeart/2005/8/layout/cycle2"/>
    <dgm:cxn modelId="{9D79D88B-215A-6944-9422-822DCE770E5C}" type="presOf" srcId="{51E75869-7B20-0F46-9092-E1CC4C2A88C3}" destId="{7DE1B8D1-21B7-FC44-A7A1-35D726FA408B}" srcOrd="0" destOrd="0" presId="urn:microsoft.com/office/officeart/2005/8/layout/cycle2"/>
    <dgm:cxn modelId="{98F44FA6-9CC8-7043-9406-9A07A238D794}" type="presOf" srcId="{831B5687-7A88-4543-B850-8211080F4020}" destId="{0BFE7CB8-694F-114D-B622-CC32F0B7DD70}" srcOrd="0" destOrd="0" presId="urn:microsoft.com/office/officeart/2005/8/layout/cycle2"/>
    <dgm:cxn modelId="{1BD91CAC-8189-3949-A642-8E1C0B37A7F4}" type="presOf" srcId="{5BB6EBB3-CBCC-204C-B142-A3FF2D5076E9}" destId="{16DAE144-90ED-7C4B-8376-C138DFC4816C}" srcOrd="0" destOrd="0" presId="urn:microsoft.com/office/officeart/2005/8/layout/cycle2"/>
    <dgm:cxn modelId="{37961EAC-6B23-5E41-B9B7-DDCF34F603C5}" type="presOf" srcId="{A84415A0-FBC4-8145-80B8-3310747A225A}" destId="{2DD48399-F766-1945-9A62-8F878E4F4CD0}" srcOrd="0" destOrd="0" presId="urn:microsoft.com/office/officeart/2005/8/layout/cycle2"/>
    <dgm:cxn modelId="{699F7BBB-CA35-BD43-93E8-5DDE8F5F258B}" type="presOf" srcId="{7BDEC86E-55B0-CF4C-87FD-DFBA0F1C0A84}" destId="{A69BAAE1-7DDD-9C41-BC76-29E055E8BBDB}" srcOrd="1" destOrd="0" presId="urn:microsoft.com/office/officeart/2005/8/layout/cycle2"/>
    <dgm:cxn modelId="{A4897DBC-3127-5B42-B9AD-F769FF184B1F}" type="presOf" srcId="{395091D4-D8D0-884E-BFEF-07BDA5CBFA92}" destId="{0BCD7D58-F252-DA49-9326-EFA4A6A500AF}" srcOrd="0" destOrd="0" presId="urn:microsoft.com/office/officeart/2005/8/layout/cycle2"/>
    <dgm:cxn modelId="{4EE42BCB-2A47-954E-81C3-EA7C82A4A6A6}" type="presOf" srcId="{0C81BBFA-8317-914D-A766-8C8CBB690B9B}" destId="{B8A70C07-50A2-1C47-80BE-399088EF4503}" srcOrd="1" destOrd="0" presId="urn:microsoft.com/office/officeart/2005/8/layout/cycle2"/>
    <dgm:cxn modelId="{A2BF29CC-3029-F547-B39E-852F32B4C8AA}" srcId="{4D3D19D0-FD9B-0548-806A-1C94D02971D7}" destId="{E045B8DB-331F-224B-8C03-E1FFF752DED3}" srcOrd="0" destOrd="0" parTransId="{E73863F7-CDE6-D742-8A2E-87C28BB1133B}" sibTransId="{0C81BBFA-8317-914D-A766-8C8CBB690B9B}"/>
    <dgm:cxn modelId="{8995CFCE-7918-5645-AA47-8CFE2E5B8935}" type="presOf" srcId="{6247C84C-F955-6040-9091-D870853310A7}" destId="{44D24974-99CB-134E-BEFA-B34D36FF4BFB}" srcOrd="0" destOrd="0" presId="urn:microsoft.com/office/officeart/2005/8/layout/cycle2"/>
    <dgm:cxn modelId="{E63064EA-3A7F-B749-897A-1CBD0B3B7274}" type="presOf" srcId="{E045B8DB-331F-224B-8C03-E1FFF752DED3}" destId="{00F857FA-AE1A-0E4D-9755-CE849428B9B5}" srcOrd="0" destOrd="0" presId="urn:microsoft.com/office/officeart/2005/8/layout/cycle2"/>
    <dgm:cxn modelId="{7CF8A7F9-81BD-8A46-A222-C48AAE725B62}" type="presOf" srcId="{FCAADB86-F958-1741-BEAA-1B0E628CD5FC}" destId="{16EB00E4-400C-1F49-8857-AC30653C785E}" srcOrd="1" destOrd="0" presId="urn:microsoft.com/office/officeart/2005/8/layout/cycle2"/>
    <dgm:cxn modelId="{E5E9B9FC-4506-E443-9207-100EC2EE943A}" type="presOf" srcId="{831B5687-7A88-4543-B850-8211080F4020}" destId="{B4CDB1F6-A486-B344-B37A-4F70974F0307}" srcOrd="1" destOrd="0" presId="urn:microsoft.com/office/officeart/2005/8/layout/cycle2"/>
    <dgm:cxn modelId="{19847097-DFDE-7044-88CC-9D30F51FD938}" type="presParOf" srcId="{E565C3E4-4906-C741-B426-831631384A0D}" destId="{00F857FA-AE1A-0E4D-9755-CE849428B9B5}" srcOrd="0" destOrd="0" presId="urn:microsoft.com/office/officeart/2005/8/layout/cycle2"/>
    <dgm:cxn modelId="{ADCFF6C7-59B7-C54D-A1E6-57C242CA7C8C}" type="presParOf" srcId="{E565C3E4-4906-C741-B426-831631384A0D}" destId="{803B6ABF-8F09-FC4B-A846-7DC16A0D7B55}" srcOrd="1" destOrd="0" presId="urn:microsoft.com/office/officeart/2005/8/layout/cycle2"/>
    <dgm:cxn modelId="{789DA693-447A-524D-80FE-DED1FB8AAC31}" type="presParOf" srcId="{803B6ABF-8F09-FC4B-A846-7DC16A0D7B55}" destId="{B8A70C07-50A2-1C47-80BE-399088EF4503}" srcOrd="0" destOrd="0" presId="urn:microsoft.com/office/officeart/2005/8/layout/cycle2"/>
    <dgm:cxn modelId="{C2DFA634-3CE2-C143-9DD8-8A36ECF610B8}" type="presParOf" srcId="{E565C3E4-4906-C741-B426-831631384A0D}" destId="{44D24974-99CB-134E-BEFA-B34D36FF4BFB}" srcOrd="2" destOrd="0" presId="urn:microsoft.com/office/officeart/2005/8/layout/cycle2"/>
    <dgm:cxn modelId="{F497D519-AC86-6D46-BEFA-98DADA5F445D}" type="presParOf" srcId="{E565C3E4-4906-C741-B426-831631384A0D}" destId="{0BFE7CB8-694F-114D-B622-CC32F0B7DD70}" srcOrd="3" destOrd="0" presId="urn:microsoft.com/office/officeart/2005/8/layout/cycle2"/>
    <dgm:cxn modelId="{65CC2E6A-3B04-CD46-89AC-0E4B79ED7066}" type="presParOf" srcId="{0BFE7CB8-694F-114D-B622-CC32F0B7DD70}" destId="{B4CDB1F6-A486-B344-B37A-4F70974F0307}" srcOrd="0" destOrd="0" presId="urn:microsoft.com/office/officeart/2005/8/layout/cycle2"/>
    <dgm:cxn modelId="{AE79DC31-7533-1144-A05E-BE57667A3F76}" type="presParOf" srcId="{E565C3E4-4906-C741-B426-831631384A0D}" destId="{16DAE144-90ED-7C4B-8376-C138DFC4816C}" srcOrd="4" destOrd="0" presId="urn:microsoft.com/office/officeart/2005/8/layout/cycle2"/>
    <dgm:cxn modelId="{769DB1DA-8DF7-A14C-B060-CF42AF9FB2B3}" type="presParOf" srcId="{E565C3E4-4906-C741-B426-831631384A0D}" destId="{526E0E84-E2B7-EC4B-A83B-D5C547A39AED}" srcOrd="5" destOrd="0" presId="urn:microsoft.com/office/officeart/2005/8/layout/cycle2"/>
    <dgm:cxn modelId="{DD8E4874-B1F5-8B49-B7CB-22169D62EFF0}" type="presParOf" srcId="{526E0E84-E2B7-EC4B-A83B-D5C547A39AED}" destId="{16EB00E4-400C-1F49-8857-AC30653C785E}" srcOrd="0" destOrd="0" presId="urn:microsoft.com/office/officeart/2005/8/layout/cycle2"/>
    <dgm:cxn modelId="{D00D8D8F-3AE1-BE4B-9573-6C9434C58F31}" type="presParOf" srcId="{E565C3E4-4906-C741-B426-831631384A0D}" destId="{0BCD7D58-F252-DA49-9326-EFA4A6A500AF}" srcOrd="6" destOrd="0" presId="urn:microsoft.com/office/officeart/2005/8/layout/cycle2"/>
    <dgm:cxn modelId="{13BE691F-BCCF-FA44-AF90-658488FB90E4}" type="presParOf" srcId="{E565C3E4-4906-C741-B426-831631384A0D}" destId="{C6E59B70-9AD6-0743-A6BB-9853289F116F}" srcOrd="7" destOrd="0" presId="urn:microsoft.com/office/officeart/2005/8/layout/cycle2"/>
    <dgm:cxn modelId="{30B9C4FC-982E-B045-B407-C187C8CC848F}" type="presParOf" srcId="{C6E59B70-9AD6-0743-A6BB-9853289F116F}" destId="{A69BAAE1-7DDD-9C41-BC76-29E055E8BBDB}" srcOrd="0" destOrd="0" presId="urn:microsoft.com/office/officeart/2005/8/layout/cycle2"/>
    <dgm:cxn modelId="{48E80296-463F-0C40-9F49-DE6A205495B8}" type="presParOf" srcId="{E565C3E4-4906-C741-B426-831631384A0D}" destId="{2DD48399-F766-1945-9A62-8F878E4F4CD0}" srcOrd="8" destOrd="0" presId="urn:microsoft.com/office/officeart/2005/8/layout/cycle2"/>
    <dgm:cxn modelId="{A8A73674-B56F-544A-B34D-9E2633D6A4A9}" type="presParOf" srcId="{E565C3E4-4906-C741-B426-831631384A0D}" destId="{7DE1B8D1-21B7-FC44-A7A1-35D726FA408B}" srcOrd="9" destOrd="0" presId="urn:microsoft.com/office/officeart/2005/8/layout/cycle2"/>
    <dgm:cxn modelId="{2B034D67-9FA0-6E47-8ED7-7532C84204B8}" type="presParOf" srcId="{7DE1B8D1-21B7-FC44-A7A1-35D726FA408B}" destId="{BCD46F5C-C1F1-CA41-9672-DCB97765E936}"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EBCFE-31D2-0F45-A688-96760C763FCF}">
      <dsp:nvSpPr>
        <dsp:cNvPr id="0" name=""/>
        <dsp:cNvSpPr/>
      </dsp:nvSpPr>
      <dsp:spPr>
        <a:xfrm>
          <a:off x="852321" y="1745672"/>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ysClr val="windowText" lastClr="000000"/>
              </a:solidFill>
            </a:rPr>
            <a:t>Testez le prototype avec les usagers</a:t>
          </a:r>
        </a:p>
      </dsp:txBody>
      <dsp:txXfrm>
        <a:off x="969967" y="1863318"/>
        <a:ext cx="568045" cy="568045"/>
      </dsp:txXfrm>
    </dsp:sp>
    <dsp:sp modelId="{7604CC28-4F75-AF4D-9897-03140BBEBD35}">
      <dsp:nvSpPr>
        <dsp:cNvPr id="0" name=""/>
        <dsp:cNvSpPr/>
      </dsp:nvSpPr>
      <dsp:spPr>
        <a:xfrm rot="2700000">
          <a:off x="1569342" y="2433640"/>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1578701" y="2465271"/>
        <a:ext cx="149115" cy="162676"/>
      </dsp:txXfrm>
    </dsp:sp>
    <dsp:sp modelId="{7E2499D2-A371-2740-B7B4-25614CCE3E3E}">
      <dsp:nvSpPr>
        <dsp:cNvPr id="0" name=""/>
        <dsp:cNvSpPr/>
      </dsp:nvSpPr>
      <dsp:spPr>
        <a:xfrm>
          <a:off x="1704573" y="2597924"/>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ysClr val="windowText" lastClr="000000"/>
              </a:solidFill>
            </a:rPr>
            <a:t>Observez et tirez des conclusions</a:t>
          </a:r>
        </a:p>
      </dsp:txBody>
      <dsp:txXfrm>
        <a:off x="1822219" y="2715570"/>
        <a:ext cx="568045" cy="568045"/>
      </dsp:txXfrm>
    </dsp:sp>
    <dsp:sp modelId="{FF17202E-902C-6646-9D3A-D1FCD1BA8397}">
      <dsp:nvSpPr>
        <dsp:cNvPr id="0" name=""/>
        <dsp:cNvSpPr/>
      </dsp:nvSpPr>
      <dsp:spPr>
        <a:xfrm rot="8100000">
          <a:off x="1577868" y="3285892"/>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rot="10800000">
        <a:off x="1632415" y="3317523"/>
        <a:ext cx="149115" cy="162676"/>
      </dsp:txXfrm>
    </dsp:sp>
    <dsp:sp modelId="{E87C181F-F513-D144-A20E-FFC525065163}">
      <dsp:nvSpPr>
        <dsp:cNvPr id="0" name=""/>
        <dsp:cNvSpPr/>
      </dsp:nvSpPr>
      <dsp:spPr>
        <a:xfrm>
          <a:off x="852321" y="3450175"/>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ysClr val="windowText" lastClr="000000"/>
              </a:solidFill>
            </a:rPr>
            <a:t>Évaluez les tests et tirez des conclusions</a:t>
          </a:r>
        </a:p>
      </dsp:txBody>
      <dsp:txXfrm>
        <a:off x="969967" y="3567821"/>
        <a:ext cx="568045" cy="568045"/>
      </dsp:txXfrm>
    </dsp:sp>
    <dsp:sp modelId="{37091906-341C-CC4D-9CF8-953E17A2BB93}">
      <dsp:nvSpPr>
        <dsp:cNvPr id="0" name=""/>
        <dsp:cNvSpPr/>
      </dsp:nvSpPr>
      <dsp:spPr>
        <a:xfrm rot="13500000">
          <a:off x="725616" y="3294418"/>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rot="10800000">
        <a:off x="780163" y="3371237"/>
        <a:ext cx="149115" cy="162676"/>
      </dsp:txXfrm>
    </dsp:sp>
    <dsp:sp modelId="{9AF85FCE-10CB-AB45-AC36-610004A4EE61}">
      <dsp:nvSpPr>
        <dsp:cNvPr id="0" name=""/>
        <dsp:cNvSpPr/>
      </dsp:nvSpPr>
      <dsp:spPr>
        <a:xfrm>
          <a:off x="69" y="2597924"/>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ysClr val="windowText" lastClr="000000"/>
              </a:solidFill>
            </a:rPr>
            <a:t>Créez un set de prototypes</a:t>
          </a:r>
        </a:p>
      </dsp:txBody>
      <dsp:txXfrm>
        <a:off x="117715" y="2715570"/>
        <a:ext cx="568045" cy="568045"/>
      </dsp:txXfrm>
    </dsp:sp>
    <dsp:sp modelId="{BECD63E9-5177-1949-81B9-E79A758B5310}">
      <dsp:nvSpPr>
        <dsp:cNvPr id="0" name=""/>
        <dsp:cNvSpPr/>
      </dsp:nvSpPr>
      <dsp:spPr>
        <a:xfrm rot="18900000">
          <a:off x="717090" y="2442167"/>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726449" y="2518986"/>
        <a:ext cx="149115" cy="162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857FA-AE1A-0E4D-9755-CE849428B9B5}">
      <dsp:nvSpPr>
        <dsp:cNvPr id="0" name=""/>
        <dsp:cNvSpPr/>
      </dsp:nvSpPr>
      <dsp:spPr>
        <a:xfrm>
          <a:off x="949475" y="1661295"/>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ysClr val="windowText" lastClr="000000"/>
              </a:solidFill>
            </a:rPr>
            <a:t>Mettez en œuvre un prototype</a:t>
          </a:r>
        </a:p>
      </dsp:txBody>
      <dsp:txXfrm>
        <a:off x="1063894" y="1775714"/>
        <a:ext cx="552466" cy="552466"/>
      </dsp:txXfrm>
    </dsp:sp>
    <dsp:sp modelId="{803B6ABF-8F09-FC4B-A846-7DC16A0D7B55}">
      <dsp:nvSpPr>
        <dsp:cNvPr id="0" name=""/>
        <dsp:cNvSpPr/>
      </dsp:nvSpPr>
      <dsp:spPr>
        <a:xfrm rot="2160000">
          <a:off x="1706089" y="2261443"/>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1712039" y="2295868"/>
        <a:ext cx="145394" cy="158214"/>
      </dsp:txXfrm>
    </dsp:sp>
    <dsp:sp modelId="{44D24974-99CB-134E-BEFA-B34D36FF4BFB}">
      <dsp:nvSpPr>
        <dsp:cNvPr id="0" name=""/>
        <dsp:cNvSpPr/>
      </dsp:nvSpPr>
      <dsp:spPr>
        <a:xfrm>
          <a:off x="1898617" y="2350887"/>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ysClr val="windowText" lastClr="000000"/>
              </a:solidFill>
            </a:rPr>
            <a:t>Ayez des retours</a:t>
          </a:r>
        </a:p>
      </dsp:txBody>
      <dsp:txXfrm>
        <a:off x="2013036" y="2465306"/>
        <a:ext cx="552466" cy="552466"/>
      </dsp:txXfrm>
    </dsp:sp>
    <dsp:sp modelId="{0BFE7CB8-694F-114D-B622-CC32F0B7DD70}">
      <dsp:nvSpPr>
        <dsp:cNvPr id="0" name=""/>
        <dsp:cNvSpPr/>
      </dsp:nvSpPr>
      <dsp:spPr>
        <a:xfrm rot="6480000">
          <a:off x="2005962" y="3161996"/>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046746" y="3185103"/>
        <a:ext cx="145394" cy="158214"/>
      </dsp:txXfrm>
    </dsp:sp>
    <dsp:sp modelId="{16DAE144-90ED-7C4B-8376-C138DFC4816C}">
      <dsp:nvSpPr>
        <dsp:cNvPr id="0" name=""/>
        <dsp:cNvSpPr/>
      </dsp:nvSpPr>
      <dsp:spPr>
        <a:xfrm>
          <a:off x="1536077" y="3466671"/>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ysClr val="windowText" lastClr="000000"/>
              </a:solidFill>
            </a:rPr>
            <a:t>Répétez</a:t>
          </a:r>
        </a:p>
      </dsp:txBody>
      <dsp:txXfrm>
        <a:off x="1650496" y="3581090"/>
        <a:ext cx="552466" cy="552466"/>
      </dsp:txXfrm>
    </dsp:sp>
    <dsp:sp modelId="{526E0E84-E2B7-EC4B-A83B-D5C547A39AED}">
      <dsp:nvSpPr>
        <dsp:cNvPr id="0" name=""/>
        <dsp:cNvSpPr/>
      </dsp:nvSpPr>
      <dsp:spPr>
        <a:xfrm rot="10800000">
          <a:off x="1242152" y="3725478"/>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1304464" y="3778216"/>
        <a:ext cx="145394" cy="158214"/>
      </dsp:txXfrm>
    </dsp:sp>
    <dsp:sp modelId="{0BCD7D58-F252-DA49-9326-EFA4A6A500AF}">
      <dsp:nvSpPr>
        <dsp:cNvPr id="0" name=""/>
        <dsp:cNvSpPr/>
      </dsp:nvSpPr>
      <dsp:spPr>
        <a:xfrm>
          <a:off x="362873" y="3466671"/>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ysClr val="windowText" lastClr="000000"/>
              </a:solidFill>
            </a:rPr>
            <a:t>Évaluez l'impact du service</a:t>
          </a:r>
        </a:p>
      </dsp:txBody>
      <dsp:txXfrm>
        <a:off x="477292" y="3581090"/>
        <a:ext cx="552466" cy="552466"/>
      </dsp:txXfrm>
    </dsp:sp>
    <dsp:sp modelId="{C6E59B70-9AD6-0743-A6BB-9853289F116F}">
      <dsp:nvSpPr>
        <dsp:cNvPr id="0" name=""/>
        <dsp:cNvSpPr/>
      </dsp:nvSpPr>
      <dsp:spPr>
        <a:xfrm rot="15120000">
          <a:off x="470218" y="3173177"/>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511002" y="3255546"/>
        <a:ext cx="145394" cy="158214"/>
      </dsp:txXfrm>
    </dsp:sp>
    <dsp:sp modelId="{2DD48399-F766-1945-9A62-8F878E4F4CD0}">
      <dsp:nvSpPr>
        <dsp:cNvPr id="0" name=""/>
        <dsp:cNvSpPr/>
      </dsp:nvSpPr>
      <dsp:spPr>
        <a:xfrm>
          <a:off x="333" y="2350887"/>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ysClr val="windowText" lastClr="000000"/>
              </a:solidFill>
            </a:rPr>
            <a:t>Planifiez le prototype</a:t>
          </a:r>
        </a:p>
      </dsp:txBody>
      <dsp:txXfrm>
        <a:off x="114752" y="2465306"/>
        <a:ext cx="552466" cy="552466"/>
      </dsp:txXfrm>
    </dsp:sp>
    <dsp:sp modelId="{7DE1B8D1-21B7-FC44-A7A1-35D726FA408B}">
      <dsp:nvSpPr>
        <dsp:cNvPr id="0" name=""/>
        <dsp:cNvSpPr/>
      </dsp:nvSpPr>
      <dsp:spPr>
        <a:xfrm rot="19440000">
          <a:off x="756947" y="2268354"/>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762897" y="2339405"/>
        <a:ext cx="145394" cy="158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EBCFE-31D2-0F45-A688-96760C763FCF}">
      <dsp:nvSpPr>
        <dsp:cNvPr id="0" name=""/>
        <dsp:cNvSpPr/>
      </dsp:nvSpPr>
      <dsp:spPr>
        <a:xfrm>
          <a:off x="852321" y="1745672"/>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rgbClr val="00B0F0"/>
              </a:solidFill>
            </a:rPr>
            <a:t>Testez le prototype avec les usagers</a:t>
          </a:r>
        </a:p>
      </dsp:txBody>
      <dsp:txXfrm>
        <a:off x="969967" y="1863318"/>
        <a:ext cx="568045" cy="568045"/>
      </dsp:txXfrm>
    </dsp:sp>
    <dsp:sp modelId="{7604CC28-4F75-AF4D-9897-03140BBEBD35}">
      <dsp:nvSpPr>
        <dsp:cNvPr id="0" name=""/>
        <dsp:cNvSpPr/>
      </dsp:nvSpPr>
      <dsp:spPr>
        <a:xfrm rot="2700000">
          <a:off x="1569342" y="2433640"/>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1578701" y="2465271"/>
        <a:ext cx="149115" cy="162676"/>
      </dsp:txXfrm>
    </dsp:sp>
    <dsp:sp modelId="{7E2499D2-A371-2740-B7B4-25614CCE3E3E}">
      <dsp:nvSpPr>
        <dsp:cNvPr id="0" name=""/>
        <dsp:cNvSpPr/>
      </dsp:nvSpPr>
      <dsp:spPr>
        <a:xfrm>
          <a:off x="1704573" y="2597924"/>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rgbClr val="00B0F0"/>
              </a:solidFill>
            </a:rPr>
            <a:t>Observez et tirez des conclusions</a:t>
          </a:r>
        </a:p>
      </dsp:txBody>
      <dsp:txXfrm>
        <a:off x="1822219" y="2715570"/>
        <a:ext cx="568045" cy="568045"/>
      </dsp:txXfrm>
    </dsp:sp>
    <dsp:sp modelId="{FF17202E-902C-6646-9D3A-D1FCD1BA8397}">
      <dsp:nvSpPr>
        <dsp:cNvPr id="0" name=""/>
        <dsp:cNvSpPr/>
      </dsp:nvSpPr>
      <dsp:spPr>
        <a:xfrm rot="8100000">
          <a:off x="1577868" y="3285892"/>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rot="10800000">
        <a:off x="1632415" y="3317523"/>
        <a:ext cx="149115" cy="162676"/>
      </dsp:txXfrm>
    </dsp:sp>
    <dsp:sp modelId="{E87C181F-F513-D144-A20E-FFC525065163}">
      <dsp:nvSpPr>
        <dsp:cNvPr id="0" name=""/>
        <dsp:cNvSpPr/>
      </dsp:nvSpPr>
      <dsp:spPr>
        <a:xfrm>
          <a:off x="852321" y="3450175"/>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rgbClr val="00B0F0"/>
              </a:solidFill>
            </a:rPr>
            <a:t>Évaluez les tests et tirez des conclusions</a:t>
          </a:r>
        </a:p>
      </dsp:txBody>
      <dsp:txXfrm>
        <a:off x="969967" y="3567821"/>
        <a:ext cx="568045" cy="568045"/>
      </dsp:txXfrm>
    </dsp:sp>
    <dsp:sp modelId="{37091906-341C-CC4D-9CF8-953E17A2BB93}">
      <dsp:nvSpPr>
        <dsp:cNvPr id="0" name=""/>
        <dsp:cNvSpPr/>
      </dsp:nvSpPr>
      <dsp:spPr>
        <a:xfrm rot="13500000">
          <a:off x="725616" y="3294418"/>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rot="10800000">
        <a:off x="780163" y="3371237"/>
        <a:ext cx="149115" cy="162676"/>
      </dsp:txXfrm>
    </dsp:sp>
    <dsp:sp modelId="{9AF85FCE-10CB-AB45-AC36-610004A4EE61}">
      <dsp:nvSpPr>
        <dsp:cNvPr id="0" name=""/>
        <dsp:cNvSpPr/>
      </dsp:nvSpPr>
      <dsp:spPr>
        <a:xfrm>
          <a:off x="69" y="2597924"/>
          <a:ext cx="803337" cy="803337"/>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kern="1200" dirty="0">
              <a:solidFill>
                <a:srgbClr val="00B0F0"/>
              </a:solidFill>
            </a:rPr>
            <a:t>Créez un set de prototypes</a:t>
          </a:r>
        </a:p>
      </dsp:txBody>
      <dsp:txXfrm>
        <a:off x="117715" y="2715570"/>
        <a:ext cx="568045" cy="568045"/>
      </dsp:txXfrm>
    </dsp:sp>
    <dsp:sp modelId="{BECD63E9-5177-1949-81B9-E79A758B5310}">
      <dsp:nvSpPr>
        <dsp:cNvPr id="0" name=""/>
        <dsp:cNvSpPr/>
      </dsp:nvSpPr>
      <dsp:spPr>
        <a:xfrm rot="18900000">
          <a:off x="717090" y="2442167"/>
          <a:ext cx="213021" cy="271126"/>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726449" y="2518986"/>
        <a:ext cx="149115" cy="162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857FA-AE1A-0E4D-9755-CE849428B9B5}">
      <dsp:nvSpPr>
        <dsp:cNvPr id="0" name=""/>
        <dsp:cNvSpPr/>
      </dsp:nvSpPr>
      <dsp:spPr>
        <a:xfrm>
          <a:off x="949475" y="1661295"/>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rgbClr val="00B0F0"/>
              </a:solidFill>
            </a:rPr>
            <a:t>Mettez en œuvre un prototype</a:t>
          </a:r>
        </a:p>
      </dsp:txBody>
      <dsp:txXfrm>
        <a:off x="1063894" y="1775714"/>
        <a:ext cx="552466" cy="552466"/>
      </dsp:txXfrm>
    </dsp:sp>
    <dsp:sp modelId="{803B6ABF-8F09-FC4B-A846-7DC16A0D7B55}">
      <dsp:nvSpPr>
        <dsp:cNvPr id="0" name=""/>
        <dsp:cNvSpPr/>
      </dsp:nvSpPr>
      <dsp:spPr>
        <a:xfrm rot="2160000">
          <a:off x="1706089" y="2261443"/>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1712039" y="2295868"/>
        <a:ext cx="145394" cy="158214"/>
      </dsp:txXfrm>
    </dsp:sp>
    <dsp:sp modelId="{44D24974-99CB-134E-BEFA-B34D36FF4BFB}">
      <dsp:nvSpPr>
        <dsp:cNvPr id="0" name=""/>
        <dsp:cNvSpPr/>
      </dsp:nvSpPr>
      <dsp:spPr>
        <a:xfrm>
          <a:off x="1898617" y="2350887"/>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rgbClr val="00B0F0"/>
              </a:solidFill>
            </a:rPr>
            <a:t>Ayez des retours</a:t>
          </a:r>
        </a:p>
      </dsp:txBody>
      <dsp:txXfrm>
        <a:off x="2013036" y="2465306"/>
        <a:ext cx="552466" cy="552466"/>
      </dsp:txXfrm>
    </dsp:sp>
    <dsp:sp modelId="{0BFE7CB8-694F-114D-B622-CC32F0B7DD70}">
      <dsp:nvSpPr>
        <dsp:cNvPr id="0" name=""/>
        <dsp:cNvSpPr/>
      </dsp:nvSpPr>
      <dsp:spPr>
        <a:xfrm rot="6480000">
          <a:off x="2005962" y="3161996"/>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046746" y="3185103"/>
        <a:ext cx="145394" cy="158214"/>
      </dsp:txXfrm>
    </dsp:sp>
    <dsp:sp modelId="{16DAE144-90ED-7C4B-8376-C138DFC4816C}">
      <dsp:nvSpPr>
        <dsp:cNvPr id="0" name=""/>
        <dsp:cNvSpPr/>
      </dsp:nvSpPr>
      <dsp:spPr>
        <a:xfrm>
          <a:off x="1536077" y="3466671"/>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rgbClr val="00B0F0"/>
              </a:solidFill>
            </a:rPr>
            <a:t>Répétez</a:t>
          </a:r>
        </a:p>
      </dsp:txBody>
      <dsp:txXfrm>
        <a:off x="1650496" y="3581090"/>
        <a:ext cx="552466" cy="552466"/>
      </dsp:txXfrm>
    </dsp:sp>
    <dsp:sp modelId="{526E0E84-E2B7-EC4B-A83B-D5C547A39AED}">
      <dsp:nvSpPr>
        <dsp:cNvPr id="0" name=""/>
        <dsp:cNvSpPr/>
      </dsp:nvSpPr>
      <dsp:spPr>
        <a:xfrm rot="10800000">
          <a:off x="1242152" y="3725478"/>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1304464" y="3778216"/>
        <a:ext cx="145394" cy="158214"/>
      </dsp:txXfrm>
    </dsp:sp>
    <dsp:sp modelId="{0BCD7D58-F252-DA49-9326-EFA4A6A500AF}">
      <dsp:nvSpPr>
        <dsp:cNvPr id="0" name=""/>
        <dsp:cNvSpPr/>
      </dsp:nvSpPr>
      <dsp:spPr>
        <a:xfrm>
          <a:off x="362873" y="3466671"/>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rgbClr val="00B0F0"/>
              </a:solidFill>
            </a:rPr>
            <a:t>Évaluez l'impact du service</a:t>
          </a:r>
        </a:p>
      </dsp:txBody>
      <dsp:txXfrm>
        <a:off x="477292" y="3581090"/>
        <a:ext cx="552466" cy="552466"/>
      </dsp:txXfrm>
    </dsp:sp>
    <dsp:sp modelId="{C6E59B70-9AD6-0743-A6BB-9853289F116F}">
      <dsp:nvSpPr>
        <dsp:cNvPr id="0" name=""/>
        <dsp:cNvSpPr/>
      </dsp:nvSpPr>
      <dsp:spPr>
        <a:xfrm rot="15120000">
          <a:off x="470218" y="3173177"/>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511002" y="3255546"/>
        <a:ext cx="145394" cy="158214"/>
      </dsp:txXfrm>
    </dsp:sp>
    <dsp:sp modelId="{2DD48399-F766-1945-9A62-8F878E4F4CD0}">
      <dsp:nvSpPr>
        <dsp:cNvPr id="0" name=""/>
        <dsp:cNvSpPr/>
      </dsp:nvSpPr>
      <dsp:spPr>
        <a:xfrm>
          <a:off x="333" y="2350887"/>
          <a:ext cx="781304" cy="781304"/>
        </a:xfrm>
        <a:prstGeom prst="ellipse">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solidFill>
                <a:srgbClr val="00B0F0"/>
              </a:solidFill>
            </a:rPr>
            <a:t>Planifiez le prototype</a:t>
          </a:r>
        </a:p>
      </dsp:txBody>
      <dsp:txXfrm>
        <a:off x="114752" y="2465306"/>
        <a:ext cx="552466" cy="552466"/>
      </dsp:txXfrm>
    </dsp:sp>
    <dsp:sp modelId="{7DE1B8D1-21B7-FC44-A7A1-35D726FA408B}">
      <dsp:nvSpPr>
        <dsp:cNvPr id="0" name=""/>
        <dsp:cNvSpPr/>
      </dsp:nvSpPr>
      <dsp:spPr>
        <a:xfrm rot="19440000">
          <a:off x="756947" y="2268354"/>
          <a:ext cx="207706" cy="263690"/>
        </a:xfrm>
        <a:prstGeom prst="rightArrow">
          <a:avLst>
            <a:gd name="adj1" fmla="val 60000"/>
            <a:gd name="adj2" fmla="val 50000"/>
          </a:avLst>
        </a:prstGeom>
        <a:solidFill>
          <a:srgbClr val="5BE6E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762897" y="2339405"/>
        <a:ext cx="145394" cy="15821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fr-FR"/>
              <a:t>Modifiez le style du titre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4/30/21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fr-FR"/>
              <a:t>Modifiez le style du titre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4/30/21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4/30/21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4/30/21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4/30/21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4/30/21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a:t>Modifiez le style du titre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a:p>
        </p:txBody>
      </p:sp>
      <p:sp>
        <p:nvSpPr>
          <p:cNvPr id="5" name="Date Placeholder 4"/>
          <p:cNvSpPr>
            <a:spLocks noGrp="1"/>
          </p:cNvSpPr>
          <p:nvPr>
            <p:ph type="dt" sz="half" idx="10"/>
          </p:nvPr>
        </p:nvSpPr>
        <p:spPr/>
        <p:txBody>
          <a:bodyPr/>
          <a:lstStyle/>
          <a:p>
            <a:fld id="{DA16AA21-1863-4931-97CB-99D0A168701B}" type="datetimeFigureOut">
              <a:rPr lang="en-US" smtClean="0"/>
              <a:t>4/30/21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a:t>Modifiez le style du titre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a:p>
        </p:txBody>
      </p:sp>
      <p:sp>
        <p:nvSpPr>
          <p:cNvPr id="5" name="Date Placeholder 4"/>
          <p:cNvSpPr>
            <a:spLocks noGrp="1"/>
          </p:cNvSpPr>
          <p:nvPr>
            <p:ph type="dt" sz="half" idx="10"/>
          </p:nvPr>
        </p:nvSpPr>
        <p:spPr/>
        <p:txBody>
          <a:bodyPr/>
          <a:lstStyle/>
          <a:p>
            <a:fld id="{3772C379-9A7C-4C87-A116-CBE9F58B04C5}" type="datetimeFigureOut">
              <a:rPr lang="en-US" smtClean="0"/>
              <a:t>4/30/21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4/30/21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0E2CF-0098-524A-ACD7-19AB7B96D997}"/>
              </a:ext>
            </a:extLst>
          </p:cNvPr>
          <p:cNvSpPr>
            <a:spLocks noGrp="1"/>
          </p:cNvSpPr>
          <p:nvPr>
            <p:ph type="ctrTitle"/>
          </p:nvPr>
        </p:nvSpPr>
        <p:spPr/>
        <p:txBody>
          <a:bodyPr/>
          <a:lstStyle/>
          <a:p>
            <a:r>
              <a:rPr lang="fr-FR" dirty="0"/>
              <a:t>Prototypage </a:t>
            </a:r>
          </a:p>
        </p:txBody>
      </p:sp>
      <p:sp>
        <p:nvSpPr>
          <p:cNvPr id="3" name="Sous-titre 2">
            <a:extLst>
              <a:ext uri="{FF2B5EF4-FFF2-40B4-BE49-F238E27FC236}">
                <a16:creationId xmlns:a16="http://schemas.microsoft.com/office/drawing/2014/main" id="{76136151-3FBB-694F-AC25-79DEBFA949C5}"/>
              </a:ext>
            </a:extLst>
          </p:cNvPr>
          <p:cNvSpPr>
            <a:spLocks noGrp="1"/>
          </p:cNvSpPr>
          <p:nvPr>
            <p:ph type="subTitle" idx="1"/>
          </p:nvPr>
        </p:nvSpPr>
        <p:spPr/>
        <p:txBody>
          <a:bodyPr/>
          <a:lstStyle/>
          <a:p>
            <a:r>
              <a:rPr lang="fr-FR" dirty="0"/>
              <a:t>Cadre de travail : un guide pour prototyper de nouvelles idées </a:t>
            </a:r>
          </a:p>
        </p:txBody>
      </p:sp>
    </p:spTree>
    <p:extLst>
      <p:ext uri="{BB962C8B-B14F-4D97-AF65-F5344CB8AC3E}">
        <p14:creationId xmlns:p14="http://schemas.microsoft.com/office/powerpoint/2010/main" val="327754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4319D3E-5384-5A4B-8307-82E15A51AA6B}"/>
              </a:ext>
            </a:extLst>
          </p:cNvPr>
          <p:cNvSpPr/>
          <p:nvPr/>
        </p:nvSpPr>
        <p:spPr>
          <a:xfrm>
            <a:off x="74194" y="2737781"/>
            <a:ext cx="946627" cy="97457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Opportunités</a:t>
            </a:r>
            <a:r>
              <a:rPr lang="fr-FR" sz="600" b="1"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 identifiées</a:t>
            </a:r>
          </a:p>
        </p:txBody>
      </p:sp>
      <p:sp>
        <p:nvSpPr>
          <p:cNvPr id="5" name="Ellipse 4">
            <a:extLst>
              <a:ext uri="{FF2B5EF4-FFF2-40B4-BE49-F238E27FC236}">
                <a16:creationId xmlns:a16="http://schemas.microsoft.com/office/drawing/2014/main" id="{FE291DAF-01F2-AA48-A1DA-42208C521200}"/>
              </a:ext>
            </a:extLst>
          </p:cNvPr>
          <p:cNvSpPr/>
          <p:nvPr/>
        </p:nvSpPr>
        <p:spPr>
          <a:xfrm>
            <a:off x="3172233" y="2767078"/>
            <a:ext cx="1038642" cy="88706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Générez des idées</a:t>
            </a:r>
          </a:p>
        </p:txBody>
      </p:sp>
      <p:cxnSp>
        <p:nvCxnSpPr>
          <p:cNvPr id="7" name="Connecteur droit 6">
            <a:extLst>
              <a:ext uri="{FF2B5EF4-FFF2-40B4-BE49-F238E27FC236}">
                <a16:creationId xmlns:a16="http://schemas.microsoft.com/office/drawing/2014/main" id="{68ACC2F5-CFC5-A546-B37E-EAC2E9D89128}"/>
              </a:ext>
            </a:extLst>
          </p:cNvPr>
          <p:cNvCxnSpPr>
            <a:cxnSpLocks/>
          </p:cNvCxnSpPr>
          <p:nvPr/>
        </p:nvCxnSpPr>
        <p:spPr>
          <a:xfrm flipV="1">
            <a:off x="1010862" y="3201152"/>
            <a:ext cx="2061950" cy="64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C34FC4BD-29B5-4540-95A1-C9A94D471276}"/>
              </a:ext>
            </a:extLst>
          </p:cNvPr>
          <p:cNvSpPr/>
          <p:nvPr/>
        </p:nvSpPr>
        <p:spPr>
          <a:xfrm>
            <a:off x="2119418" y="1596632"/>
            <a:ext cx="1058925" cy="90611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Cartographier les endroits et personnes</a:t>
            </a:r>
          </a:p>
        </p:txBody>
      </p:sp>
      <p:sp>
        <p:nvSpPr>
          <p:cNvPr id="9" name="Ellipse 8">
            <a:extLst>
              <a:ext uri="{FF2B5EF4-FFF2-40B4-BE49-F238E27FC236}">
                <a16:creationId xmlns:a16="http://schemas.microsoft.com/office/drawing/2014/main" id="{9244FC71-D766-F043-AC57-8B6DCE7384CA}"/>
              </a:ext>
            </a:extLst>
          </p:cNvPr>
          <p:cNvSpPr/>
          <p:nvPr/>
        </p:nvSpPr>
        <p:spPr>
          <a:xfrm>
            <a:off x="2113776" y="4103575"/>
            <a:ext cx="964091" cy="93924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Choisissez un endroit à tester</a:t>
            </a:r>
          </a:p>
        </p:txBody>
      </p:sp>
      <p:graphicFrame>
        <p:nvGraphicFramePr>
          <p:cNvPr id="22" name="Diagramme 21">
            <a:extLst>
              <a:ext uri="{FF2B5EF4-FFF2-40B4-BE49-F238E27FC236}">
                <a16:creationId xmlns:a16="http://schemas.microsoft.com/office/drawing/2014/main" id="{D4665484-2F3D-0A4B-B134-B2EB64AE6CE5}"/>
              </a:ext>
            </a:extLst>
          </p:cNvPr>
          <p:cNvGraphicFramePr/>
          <p:nvPr>
            <p:extLst>
              <p:ext uri="{D42A27DB-BD31-4B8C-83A1-F6EECF244321}">
                <p14:modId xmlns:p14="http://schemas.microsoft.com/office/powerpoint/2010/main" val="2492086164"/>
              </p:ext>
            </p:extLst>
          </p:nvPr>
        </p:nvGraphicFramePr>
        <p:xfrm>
          <a:off x="4611731" y="218473"/>
          <a:ext cx="2507981" cy="5999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Diagramme 22">
            <a:extLst>
              <a:ext uri="{FF2B5EF4-FFF2-40B4-BE49-F238E27FC236}">
                <a16:creationId xmlns:a16="http://schemas.microsoft.com/office/drawing/2014/main" id="{96F69C59-56DF-934C-A460-86CEEA3B063D}"/>
              </a:ext>
            </a:extLst>
          </p:cNvPr>
          <p:cNvGraphicFramePr/>
          <p:nvPr>
            <p:extLst>
              <p:ext uri="{D42A27DB-BD31-4B8C-83A1-F6EECF244321}">
                <p14:modId xmlns:p14="http://schemas.microsoft.com/office/powerpoint/2010/main" val="2422931532"/>
              </p:ext>
            </p:extLst>
          </p:nvPr>
        </p:nvGraphicFramePr>
        <p:xfrm>
          <a:off x="7456002" y="506897"/>
          <a:ext cx="2680255" cy="5909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 name="Ellipse 24">
            <a:extLst>
              <a:ext uri="{FF2B5EF4-FFF2-40B4-BE49-F238E27FC236}">
                <a16:creationId xmlns:a16="http://schemas.microsoft.com/office/drawing/2014/main" id="{A9824E35-2430-B54E-9CAB-13C964E9345D}"/>
              </a:ext>
            </a:extLst>
          </p:cNvPr>
          <p:cNvSpPr/>
          <p:nvPr/>
        </p:nvSpPr>
        <p:spPr>
          <a:xfrm>
            <a:off x="10634858" y="3376193"/>
            <a:ext cx="909431" cy="82494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b="1" dirty="0">
                <a:ln w="0"/>
                <a:solidFill>
                  <a:srgbClr val="00B0F0"/>
                </a:solidFill>
                <a:effectLst>
                  <a:outerShdw blurRad="38100" dist="19050" dir="2700000" algn="tl" rotWithShape="0">
                    <a:schemeClr val="dk1">
                      <a:alpha val="40000"/>
                    </a:schemeClr>
                  </a:outerShdw>
                </a:effectLst>
                <a:latin typeface="Rockwell" panose="02060603020205020403" pitchFamily="18" charset="77"/>
              </a:rPr>
              <a:t>Mesurer l’impact</a:t>
            </a:r>
          </a:p>
          <a:p>
            <a:endParaRPr lang="fr-FR" sz="600" b="1" dirty="0">
              <a:ln w="0"/>
              <a:solidFill>
                <a:srgbClr val="00B0F0"/>
              </a:solidFill>
              <a:effectLst>
                <a:outerShdw blurRad="38100" dist="19050" dir="2700000" algn="tl" rotWithShape="0">
                  <a:schemeClr val="dk1">
                    <a:alpha val="40000"/>
                  </a:schemeClr>
                </a:outerShdw>
              </a:effectLst>
              <a:latin typeface="Rockwell" panose="02060603020205020403" pitchFamily="18" charset="77"/>
            </a:endParaRPr>
          </a:p>
        </p:txBody>
      </p:sp>
      <p:sp>
        <p:nvSpPr>
          <p:cNvPr id="26" name="Ellipse 25">
            <a:extLst>
              <a:ext uri="{FF2B5EF4-FFF2-40B4-BE49-F238E27FC236}">
                <a16:creationId xmlns:a16="http://schemas.microsoft.com/office/drawing/2014/main" id="{84D78A47-6E31-0A49-9795-FF2209C83D2D}"/>
              </a:ext>
            </a:extLst>
          </p:cNvPr>
          <p:cNvSpPr/>
          <p:nvPr/>
        </p:nvSpPr>
        <p:spPr>
          <a:xfrm>
            <a:off x="10634857" y="1630016"/>
            <a:ext cx="909431" cy="82494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b="1" dirty="0">
                <a:ln w="0"/>
                <a:solidFill>
                  <a:srgbClr val="00B0F0"/>
                </a:solidFill>
                <a:effectLst>
                  <a:outerShdw blurRad="38100" dist="19050" dir="2700000" algn="tl" rotWithShape="0">
                    <a:schemeClr val="dk1">
                      <a:alpha val="40000"/>
                    </a:schemeClr>
                  </a:outerShdw>
                </a:effectLst>
                <a:latin typeface="Rockwell" panose="02060603020205020403" pitchFamily="18" charset="77"/>
              </a:rPr>
              <a:t>Créer un cas d’affaire</a:t>
            </a:r>
          </a:p>
        </p:txBody>
      </p:sp>
      <p:sp>
        <p:nvSpPr>
          <p:cNvPr id="4" name="Ellipse 3">
            <a:extLst>
              <a:ext uri="{FF2B5EF4-FFF2-40B4-BE49-F238E27FC236}">
                <a16:creationId xmlns:a16="http://schemas.microsoft.com/office/drawing/2014/main" id="{FDA607D1-904A-5647-8035-3481B212799B}"/>
              </a:ext>
            </a:extLst>
          </p:cNvPr>
          <p:cNvSpPr/>
          <p:nvPr/>
        </p:nvSpPr>
        <p:spPr>
          <a:xfrm>
            <a:off x="2195923" y="2689552"/>
            <a:ext cx="936761" cy="1028073"/>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Identifiez votre clientèle</a:t>
            </a:r>
          </a:p>
        </p:txBody>
      </p:sp>
      <p:sp>
        <p:nvSpPr>
          <p:cNvPr id="3" name="Ellipse 2">
            <a:extLst>
              <a:ext uri="{FF2B5EF4-FFF2-40B4-BE49-F238E27FC236}">
                <a16:creationId xmlns:a16="http://schemas.microsoft.com/office/drawing/2014/main" id="{B37A3C45-CDD8-FB40-9356-4448414C90E2}"/>
              </a:ext>
            </a:extLst>
          </p:cNvPr>
          <p:cNvSpPr/>
          <p:nvPr/>
        </p:nvSpPr>
        <p:spPr>
          <a:xfrm>
            <a:off x="1099499" y="2729805"/>
            <a:ext cx="967834" cy="976522"/>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Construisez votre équipe</a:t>
            </a:r>
          </a:p>
        </p:txBody>
      </p:sp>
      <p:grpSp>
        <p:nvGrpSpPr>
          <p:cNvPr id="36" name="Groupe 35">
            <a:extLst>
              <a:ext uri="{FF2B5EF4-FFF2-40B4-BE49-F238E27FC236}">
                <a16:creationId xmlns:a16="http://schemas.microsoft.com/office/drawing/2014/main" id="{4F500AF1-668A-4541-B51A-B3CD405587FE}"/>
              </a:ext>
            </a:extLst>
          </p:cNvPr>
          <p:cNvGrpSpPr/>
          <p:nvPr/>
        </p:nvGrpSpPr>
        <p:grpSpPr>
          <a:xfrm>
            <a:off x="1763206" y="2255216"/>
            <a:ext cx="382804" cy="441212"/>
            <a:chOff x="717090" y="2442167"/>
            <a:chExt cx="213021" cy="271126"/>
          </a:xfrm>
        </p:grpSpPr>
        <p:sp>
          <p:nvSpPr>
            <p:cNvPr id="37" name="Flèche vers la droite 36">
              <a:extLst>
                <a:ext uri="{FF2B5EF4-FFF2-40B4-BE49-F238E27FC236}">
                  <a16:creationId xmlns:a16="http://schemas.microsoft.com/office/drawing/2014/main" id="{37C719D0-9DC1-EE47-8706-C257DA358766}"/>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8" name="Flèche vers la droite 4">
              <a:extLst>
                <a:ext uri="{FF2B5EF4-FFF2-40B4-BE49-F238E27FC236}">
                  <a16:creationId xmlns:a16="http://schemas.microsoft.com/office/drawing/2014/main" id="{68314ACF-A02F-7749-B909-1C1AA617D885}"/>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39" name="Groupe 38">
            <a:extLst>
              <a:ext uri="{FF2B5EF4-FFF2-40B4-BE49-F238E27FC236}">
                <a16:creationId xmlns:a16="http://schemas.microsoft.com/office/drawing/2014/main" id="{A36BC2DA-0BF3-9C49-A349-0B100DDFB9F5}"/>
              </a:ext>
            </a:extLst>
          </p:cNvPr>
          <p:cNvGrpSpPr/>
          <p:nvPr/>
        </p:nvGrpSpPr>
        <p:grpSpPr>
          <a:xfrm>
            <a:off x="1683482" y="3801066"/>
            <a:ext cx="562460" cy="406559"/>
            <a:chOff x="1540290" y="2462692"/>
            <a:chExt cx="271126" cy="213021"/>
          </a:xfrm>
        </p:grpSpPr>
        <p:sp>
          <p:nvSpPr>
            <p:cNvPr id="40" name="Flèche vers la droite 39">
              <a:extLst>
                <a:ext uri="{FF2B5EF4-FFF2-40B4-BE49-F238E27FC236}">
                  <a16:creationId xmlns:a16="http://schemas.microsoft.com/office/drawing/2014/main" id="{A4FFA621-17E9-8845-A369-775CFA72A9F4}"/>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1" name="Flèche vers la droite 4">
              <a:extLst>
                <a:ext uri="{FF2B5EF4-FFF2-40B4-BE49-F238E27FC236}">
                  <a16:creationId xmlns:a16="http://schemas.microsoft.com/office/drawing/2014/main" id="{D25132ED-220D-234D-A115-2412A185FB5F}"/>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42" name="Groupe 41">
            <a:extLst>
              <a:ext uri="{FF2B5EF4-FFF2-40B4-BE49-F238E27FC236}">
                <a16:creationId xmlns:a16="http://schemas.microsoft.com/office/drawing/2014/main" id="{37E58251-9FE5-8B4F-BBE0-6534E47BCBEB}"/>
              </a:ext>
            </a:extLst>
          </p:cNvPr>
          <p:cNvGrpSpPr/>
          <p:nvPr/>
        </p:nvGrpSpPr>
        <p:grpSpPr>
          <a:xfrm>
            <a:off x="3150269" y="3797710"/>
            <a:ext cx="518548" cy="526023"/>
            <a:chOff x="717090" y="2442167"/>
            <a:chExt cx="213021" cy="271126"/>
          </a:xfrm>
        </p:grpSpPr>
        <p:sp>
          <p:nvSpPr>
            <p:cNvPr id="43" name="Flèche vers la droite 42">
              <a:extLst>
                <a:ext uri="{FF2B5EF4-FFF2-40B4-BE49-F238E27FC236}">
                  <a16:creationId xmlns:a16="http://schemas.microsoft.com/office/drawing/2014/main" id="{2AD5EAB1-B5AE-E145-B712-832D492B9950}"/>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4" name="Flèche vers la droite 4">
              <a:extLst>
                <a:ext uri="{FF2B5EF4-FFF2-40B4-BE49-F238E27FC236}">
                  <a16:creationId xmlns:a16="http://schemas.microsoft.com/office/drawing/2014/main" id="{E4EE1ED3-E417-4149-B818-B212F8A34104}"/>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45" name="Groupe 44">
            <a:extLst>
              <a:ext uri="{FF2B5EF4-FFF2-40B4-BE49-F238E27FC236}">
                <a16:creationId xmlns:a16="http://schemas.microsoft.com/office/drawing/2014/main" id="{9F9DDCD9-599E-824F-B694-EB767293B48C}"/>
              </a:ext>
            </a:extLst>
          </p:cNvPr>
          <p:cNvGrpSpPr/>
          <p:nvPr/>
        </p:nvGrpSpPr>
        <p:grpSpPr>
          <a:xfrm>
            <a:off x="3172232" y="2184488"/>
            <a:ext cx="551539" cy="463481"/>
            <a:chOff x="1540290" y="2462692"/>
            <a:chExt cx="271126" cy="213021"/>
          </a:xfrm>
        </p:grpSpPr>
        <p:sp>
          <p:nvSpPr>
            <p:cNvPr id="46" name="Flèche vers la droite 45">
              <a:extLst>
                <a:ext uri="{FF2B5EF4-FFF2-40B4-BE49-F238E27FC236}">
                  <a16:creationId xmlns:a16="http://schemas.microsoft.com/office/drawing/2014/main" id="{AAC19478-B541-B943-B27E-5D9D0AF70D25}"/>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Flèche vers la droite 4">
              <a:extLst>
                <a:ext uri="{FF2B5EF4-FFF2-40B4-BE49-F238E27FC236}">
                  <a16:creationId xmlns:a16="http://schemas.microsoft.com/office/drawing/2014/main" id="{270E9767-D7F7-B843-87B7-99596B0DAF80}"/>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cxnSp>
        <p:nvCxnSpPr>
          <p:cNvPr id="51" name="Connecteur droit 50">
            <a:extLst>
              <a:ext uri="{FF2B5EF4-FFF2-40B4-BE49-F238E27FC236}">
                <a16:creationId xmlns:a16="http://schemas.microsoft.com/office/drawing/2014/main" id="{EB033566-43E7-1749-BD72-4060895413CC}"/>
              </a:ext>
            </a:extLst>
          </p:cNvPr>
          <p:cNvCxnSpPr>
            <a:stCxn id="5" idx="6"/>
            <a:endCxn id="22" idx="1"/>
          </p:cNvCxnSpPr>
          <p:nvPr/>
        </p:nvCxnSpPr>
        <p:spPr>
          <a:xfrm>
            <a:off x="4210875" y="3210611"/>
            <a:ext cx="400856" cy="7455"/>
          </a:xfrm>
          <a:prstGeom prst="line">
            <a:avLst/>
          </a:prstGeom>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45C3951B-225D-6A46-9757-EE04701A93C3}"/>
              </a:ext>
            </a:extLst>
          </p:cNvPr>
          <p:cNvCxnSpPr>
            <a:cxnSpLocks/>
          </p:cNvCxnSpPr>
          <p:nvPr/>
        </p:nvCxnSpPr>
        <p:spPr>
          <a:xfrm>
            <a:off x="5426765" y="3201152"/>
            <a:ext cx="874644" cy="64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E35C7BB1-F4B4-2549-B49B-A60E7B47A729}"/>
              </a:ext>
            </a:extLst>
          </p:cNvPr>
          <p:cNvCxnSpPr/>
          <p:nvPr/>
        </p:nvCxnSpPr>
        <p:spPr>
          <a:xfrm>
            <a:off x="7119712" y="3201152"/>
            <a:ext cx="33462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C078453-7212-6A4A-8303-F3F24258EFB4}"/>
              </a:ext>
            </a:extLst>
          </p:cNvPr>
          <p:cNvCxnSpPr/>
          <p:nvPr/>
        </p:nvCxnSpPr>
        <p:spPr>
          <a:xfrm>
            <a:off x="8239537" y="3201152"/>
            <a:ext cx="1113183"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9" name="Groupe 58">
            <a:extLst>
              <a:ext uri="{FF2B5EF4-FFF2-40B4-BE49-F238E27FC236}">
                <a16:creationId xmlns:a16="http://schemas.microsoft.com/office/drawing/2014/main" id="{A6C88F7B-B544-2A44-8A8A-ED77AFF74427}"/>
              </a:ext>
            </a:extLst>
          </p:cNvPr>
          <p:cNvGrpSpPr/>
          <p:nvPr/>
        </p:nvGrpSpPr>
        <p:grpSpPr>
          <a:xfrm>
            <a:off x="10136257" y="2378171"/>
            <a:ext cx="382804" cy="441212"/>
            <a:chOff x="717090" y="2442167"/>
            <a:chExt cx="213021" cy="271126"/>
          </a:xfrm>
        </p:grpSpPr>
        <p:sp>
          <p:nvSpPr>
            <p:cNvPr id="60" name="Flèche vers la droite 59">
              <a:extLst>
                <a:ext uri="{FF2B5EF4-FFF2-40B4-BE49-F238E27FC236}">
                  <a16:creationId xmlns:a16="http://schemas.microsoft.com/office/drawing/2014/main" id="{EEA88DDC-73CE-5340-8E79-48CA3739437B}"/>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1" name="Flèche vers la droite 4">
              <a:extLst>
                <a:ext uri="{FF2B5EF4-FFF2-40B4-BE49-F238E27FC236}">
                  <a16:creationId xmlns:a16="http://schemas.microsoft.com/office/drawing/2014/main" id="{3F5BF437-07A5-2749-9749-6D6B276C71B9}"/>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62" name="Groupe 61">
            <a:extLst>
              <a:ext uri="{FF2B5EF4-FFF2-40B4-BE49-F238E27FC236}">
                <a16:creationId xmlns:a16="http://schemas.microsoft.com/office/drawing/2014/main" id="{3FC4188A-2B79-8F4F-BF34-2C361425F222}"/>
              </a:ext>
            </a:extLst>
          </p:cNvPr>
          <p:cNvGrpSpPr/>
          <p:nvPr/>
        </p:nvGrpSpPr>
        <p:grpSpPr>
          <a:xfrm>
            <a:off x="10104327" y="3334730"/>
            <a:ext cx="562460" cy="406559"/>
            <a:chOff x="1540290" y="2462692"/>
            <a:chExt cx="271126" cy="213021"/>
          </a:xfrm>
        </p:grpSpPr>
        <p:sp>
          <p:nvSpPr>
            <p:cNvPr id="63" name="Flèche vers la droite 62">
              <a:extLst>
                <a:ext uri="{FF2B5EF4-FFF2-40B4-BE49-F238E27FC236}">
                  <a16:creationId xmlns:a16="http://schemas.microsoft.com/office/drawing/2014/main" id="{3148B482-F43B-4E43-83A6-54A8334C9636}"/>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4" name="Flèche vers la droite 4">
              <a:extLst>
                <a:ext uri="{FF2B5EF4-FFF2-40B4-BE49-F238E27FC236}">
                  <a16:creationId xmlns:a16="http://schemas.microsoft.com/office/drawing/2014/main" id="{0F536475-08F8-B841-8F73-6522FA5975C3}"/>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sp>
        <p:nvSpPr>
          <p:cNvPr id="65" name="Moins 64">
            <a:extLst>
              <a:ext uri="{FF2B5EF4-FFF2-40B4-BE49-F238E27FC236}">
                <a16:creationId xmlns:a16="http://schemas.microsoft.com/office/drawing/2014/main" id="{EAB4C519-C291-E748-BE3E-F4188A5F4DB9}"/>
              </a:ext>
            </a:extLst>
          </p:cNvPr>
          <p:cNvSpPr/>
          <p:nvPr/>
        </p:nvSpPr>
        <p:spPr>
          <a:xfrm rot="5400000">
            <a:off x="2681001" y="2823532"/>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6" name="Moins 65">
            <a:extLst>
              <a:ext uri="{FF2B5EF4-FFF2-40B4-BE49-F238E27FC236}">
                <a16:creationId xmlns:a16="http://schemas.microsoft.com/office/drawing/2014/main" id="{E1BD1727-C5AD-9247-A61E-4541BEF8135C}"/>
              </a:ext>
            </a:extLst>
          </p:cNvPr>
          <p:cNvSpPr/>
          <p:nvPr/>
        </p:nvSpPr>
        <p:spPr>
          <a:xfrm rot="5400000">
            <a:off x="5538225" y="2815151"/>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7" name="Moins 66">
            <a:extLst>
              <a:ext uri="{FF2B5EF4-FFF2-40B4-BE49-F238E27FC236}">
                <a16:creationId xmlns:a16="http://schemas.microsoft.com/office/drawing/2014/main" id="{B11C79CF-4651-764C-9566-F9DA33FCC13B}"/>
              </a:ext>
            </a:extLst>
          </p:cNvPr>
          <p:cNvSpPr/>
          <p:nvPr/>
        </p:nvSpPr>
        <p:spPr>
          <a:xfrm rot="5400000">
            <a:off x="8543512" y="2857322"/>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8" name="ZoneTexte 67">
            <a:extLst>
              <a:ext uri="{FF2B5EF4-FFF2-40B4-BE49-F238E27FC236}">
                <a16:creationId xmlns:a16="http://schemas.microsoft.com/office/drawing/2014/main" id="{E6F5D44F-2471-BF43-A229-5FB181FB0AAD}"/>
              </a:ext>
            </a:extLst>
          </p:cNvPr>
          <p:cNvSpPr txBox="1"/>
          <p:nvPr/>
        </p:nvSpPr>
        <p:spPr>
          <a:xfrm>
            <a:off x="472114" y="506897"/>
            <a:ext cx="3334751" cy="369332"/>
          </a:xfrm>
          <a:prstGeom prst="rect">
            <a:avLst/>
          </a:prstGeom>
          <a:noFill/>
        </p:spPr>
        <p:txBody>
          <a:bodyPr wrap="square" rtlCol="0">
            <a:spAutoFit/>
          </a:bodyPr>
          <a:lstStyle/>
          <a:p>
            <a:r>
              <a:rPr lang="fr-FR" dirty="0">
                <a:solidFill>
                  <a:srgbClr val="00B0F0"/>
                </a:solidFill>
                <a:latin typeface="Rockwell" panose="02060603020205020403" pitchFamily="18" charset="77"/>
              </a:rPr>
              <a:t>Ou êtes vous ? </a:t>
            </a:r>
          </a:p>
        </p:txBody>
      </p:sp>
    </p:spTree>
    <p:extLst>
      <p:ext uri="{BB962C8B-B14F-4D97-AF65-F5344CB8AC3E}">
        <p14:creationId xmlns:p14="http://schemas.microsoft.com/office/powerpoint/2010/main" val="266958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7F468-2550-AD4F-B148-9BFEC0A949A3}"/>
              </a:ext>
            </a:extLst>
          </p:cNvPr>
          <p:cNvSpPr>
            <a:spLocks noGrp="1"/>
          </p:cNvSpPr>
          <p:nvPr>
            <p:ph type="title"/>
          </p:nvPr>
        </p:nvSpPr>
        <p:spPr>
          <a:xfrm>
            <a:off x="1069848" y="484632"/>
            <a:ext cx="4754880" cy="1609344"/>
          </a:xfrm>
        </p:spPr>
        <p:txBody>
          <a:bodyPr/>
          <a:lstStyle/>
          <a:p>
            <a:r>
              <a:rPr lang="fr-FR" dirty="0"/>
              <a:t>IDENTIEZ LES OPPORTUNITÉS</a:t>
            </a:r>
          </a:p>
        </p:txBody>
      </p:sp>
      <p:sp>
        <p:nvSpPr>
          <p:cNvPr id="3" name="Espace réservé du contenu 2">
            <a:extLst>
              <a:ext uri="{FF2B5EF4-FFF2-40B4-BE49-F238E27FC236}">
                <a16:creationId xmlns:a16="http://schemas.microsoft.com/office/drawing/2014/main" id="{2DB1659C-CFF4-FF43-AA2F-CA0EE011C731}"/>
              </a:ext>
            </a:extLst>
          </p:cNvPr>
          <p:cNvSpPr>
            <a:spLocks noGrp="1"/>
          </p:cNvSpPr>
          <p:nvPr>
            <p:ph sz="half" idx="1"/>
          </p:nvPr>
        </p:nvSpPr>
        <p:spPr/>
        <p:txBody>
          <a:bodyPr>
            <a:normAutofit/>
          </a:bodyPr>
          <a:lstStyle/>
          <a:p>
            <a:pPr algn="just"/>
            <a:r>
              <a:rPr lang="fr-FR" dirty="0">
                <a:solidFill>
                  <a:srgbClr val="FFC000"/>
                </a:solidFill>
              </a:rPr>
              <a:t>Pourquoi ?</a:t>
            </a:r>
          </a:p>
          <a:p>
            <a:pPr lvl="1" algn="just"/>
            <a:r>
              <a:rPr lang="fr-FR" dirty="0"/>
              <a:t>Avant Avant de démarrer un projet de prototypage vous devez avoir identifié une opportunité. Vous devez être en mesure d'expliquer ce que vous voulez changer, pourquoi voulez changer et comment cela profitera aux usagers. Mieux encore si vous pouvez également identifier ce qui être différent en raison du prototype. </a:t>
            </a:r>
          </a:p>
          <a:p>
            <a:pPr lvl="1" algn="just"/>
            <a:r>
              <a:rPr lang="fr-FR" dirty="0"/>
              <a:t>Cela vous aidera à bien commencer le projet et dessiner la vision et les objectifs de votre équipe</a:t>
            </a:r>
          </a:p>
        </p:txBody>
      </p:sp>
      <p:sp>
        <p:nvSpPr>
          <p:cNvPr id="4" name="Espace réservé du contenu 3">
            <a:extLst>
              <a:ext uri="{FF2B5EF4-FFF2-40B4-BE49-F238E27FC236}">
                <a16:creationId xmlns:a16="http://schemas.microsoft.com/office/drawing/2014/main" id="{66F4E7A8-C8B3-D544-8604-8AE439D53EED}"/>
              </a:ext>
            </a:extLst>
          </p:cNvPr>
          <p:cNvSpPr>
            <a:spLocks noGrp="1"/>
          </p:cNvSpPr>
          <p:nvPr>
            <p:ph sz="half" idx="2"/>
          </p:nvPr>
        </p:nvSpPr>
        <p:spPr>
          <a:xfrm>
            <a:off x="6352032" y="484632"/>
            <a:ext cx="4754880" cy="3977640"/>
          </a:xfrm>
        </p:spPr>
        <p:txBody>
          <a:bodyPr>
            <a:normAutofit/>
          </a:bodyPr>
          <a:lstStyle/>
          <a:p>
            <a:pPr algn="just"/>
            <a:r>
              <a:rPr lang="fr-FR" dirty="0">
                <a:solidFill>
                  <a:srgbClr val="FFC000"/>
                </a:solidFill>
              </a:rPr>
              <a:t>Comment ?</a:t>
            </a:r>
          </a:p>
          <a:p>
            <a:pPr lvl="1" algn="just"/>
            <a:r>
              <a:rPr lang="fr-FR" dirty="0"/>
              <a:t>Donnez vous du temps pour lire les recherches, parlez à tous les experts pertinents pour comprendre le contexte de cette opportunité</a:t>
            </a:r>
          </a:p>
          <a:p>
            <a:pPr lvl="1" algn="just"/>
            <a:r>
              <a:rPr lang="fr-FR" dirty="0"/>
              <a:t>Vous voudrez peut être tourner l’opportunité en question ou mission pour vous aider à cadrer votre travail</a:t>
            </a:r>
          </a:p>
        </p:txBody>
      </p:sp>
      <p:sp>
        <p:nvSpPr>
          <p:cNvPr id="5" name="Soleil 4">
            <a:extLst>
              <a:ext uri="{FF2B5EF4-FFF2-40B4-BE49-F238E27FC236}">
                <a16:creationId xmlns:a16="http://schemas.microsoft.com/office/drawing/2014/main" id="{BDDCB389-F315-6F47-A3EF-33777FA5AD60}"/>
              </a:ext>
            </a:extLst>
          </p:cNvPr>
          <p:cNvSpPr/>
          <p:nvPr/>
        </p:nvSpPr>
        <p:spPr>
          <a:xfrm>
            <a:off x="6096000" y="2859024"/>
            <a:ext cx="5462016" cy="393801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solidFill>
                  <a:schemeClr val="tx1"/>
                </a:solidFill>
              </a:rPr>
              <a:t>ASTUCE : </a:t>
            </a:r>
          </a:p>
          <a:p>
            <a:pPr algn="ctr"/>
            <a:endParaRPr lang="fr-FR" sz="1050" b="1" dirty="0">
              <a:solidFill>
                <a:schemeClr val="tx1"/>
              </a:solidFill>
            </a:endParaRPr>
          </a:p>
          <a:p>
            <a:pPr algn="ctr"/>
            <a:r>
              <a:rPr lang="fr-FR" sz="1050" dirty="0">
                <a:solidFill>
                  <a:schemeClr val="tx1"/>
                </a:solidFill>
              </a:rPr>
              <a:t>Ne prototypez pas si vous n’êtes pas prêts. Pour que cela fonctionne, il faut un point de départ solide et une vision clair de vos objectifs</a:t>
            </a:r>
          </a:p>
        </p:txBody>
      </p:sp>
    </p:spTree>
    <p:extLst>
      <p:ext uri="{BB962C8B-B14F-4D97-AF65-F5344CB8AC3E}">
        <p14:creationId xmlns:p14="http://schemas.microsoft.com/office/powerpoint/2010/main" val="3865078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6C86AD-F622-3E4B-96BC-6CB576F7ACC3}"/>
              </a:ext>
            </a:extLst>
          </p:cNvPr>
          <p:cNvPicPr>
            <a:picLocks noChangeAspect="1"/>
          </p:cNvPicPr>
          <p:nvPr/>
        </p:nvPicPr>
        <p:blipFill>
          <a:blip r:embed="rId2"/>
          <a:stretch>
            <a:fillRect/>
          </a:stretch>
        </p:blipFill>
        <p:spPr>
          <a:xfrm>
            <a:off x="1429600" y="267618"/>
            <a:ext cx="9201823" cy="6300812"/>
          </a:xfrm>
          <a:prstGeom prst="rect">
            <a:avLst/>
          </a:prstGeom>
        </p:spPr>
      </p:pic>
    </p:spTree>
    <p:extLst>
      <p:ext uri="{BB962C8B-B14F-4D97-AF65-F5344CB8AC3E}">
        <p14:creationId xmlns:p14="http://schemas.microsoft.com/office/powerpoint/2010/main" val="43351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7F468-2550-AD4F-B148-9BFEC0A949A3}"/>
              </a:ext>
            </a:extLst>
          </p:cNvPr>
          <p:cNvSpPr>
            <a:spLocks noGrp="1"/>
          </p:cNvSpPr>
          <p:nvPr>
            <p:ph type="title"/>
          </p:nvPr>
        </p:nvSpPr>
        <p:spPr>
          <a:xfrm>
            <a:off x="658368" y="484632"/>
            <a:ext cx="3243072" cy="1609344"/>
          </a:xfrm>
        </p:spPr>
        <p:txBody>
          <a:bodyPr/>
          <a:lstStyle/>
          <a:p>
            <a:r>
              <a:rPr lang="fr-FR" dirty="0"/>
              <a:t>CRÉEZ VOTRE ÉQUIPE</a:t>
            </a:r>
          </a:p>
        </p:txBody>
      </p:sp>
      <p:sp>
        <p:nvSpPr>
          <p:cNvPr id="3" name="Espace réservé du contenu 2">
            <a:extLst>
              <a:ext uri="{FF2B5EF4-FFF2-40B4-BE49-F238E27FC236}">
                <a16:creationId xmlns:a16="http://schemas.microsoft.com/office/drawing/2014/main" id="{2DB1659C-CFF4-FF43-AA2F-CA0EE011C731}"/>
              </a:ext>
            </a:extLst>
          </p:cNvPr>
          <p:cNvSpPr>
            <a:spLocks noGrp="1"/>
          </p:cNvSpPr>
          <p:nvPr>
            <p:ph sz="half" idx="1"/>
          </p:nvPr>
        </p:nvSpPr>
        <p:spPr>
          <a:xfrm>
            <a:off x="359664" y="2231136"/>
            <a:ext cx="3648456" cy="4219956"/>
          </a:xfrm>
        </p:spPr>
        <p:txBody>
          <a:bodyPr>
            <a:normAutofit fontScale="77500" lnSpcReduction="20000"/>
          </a:bodyPr>
          <a:lstStyle/>
          <a:p>
            <a:pPr algn="just"/>
            <a:r>
              <a:rPr lang="fr-FR" dirty="0">
                <a:solidFill>
                  <a:srgbClr val="FFC000"/>
                </a:solidFill>
              </a:rPr>
              <a:t>Construire une équipe autour d’une opportunité</a:t>
            </a:r>
          </a:p>
          <a:p>
            <a:pPr algn="just"/>
            <a:r>
              <a:rPr lang="fr-FR" dirty="0">
                <a:solidFill>
                  <a:srgbClr val="FFC000"/>
                </a:solidFill>
              </a:rPr>
              <a:t>Pourquoi ? </a:t>
            </a:r>
          </a:p>
          <a:p>
            <a:pPr marL="0" indent="0" algn="just">
              <a:buNone/>
            </a:pPr>
            <a:endParaRPr lang="fr-FR" dirty="0">
              <a:solidFill>
                <a:srgbClr val="FFC000"/>
              </a:solidFill>
            </a:endParaRPr>
          </a:p>
          <a:p>
            <a:pPr marL="274320" lvl="1" indent="0" algn="just">
              <a:buNone/>
            </a:pPr>
            <a:r>
              <a:rPr lang="fr-FR" dirty="0"/>
              <a:t>C’est de construire une équipe forte et diversifiée autour de l’opportunité, incluant des personnes des expertises pertinentes.</a:t>
            </a:r>
          </a:p>
          <a:p>
            <a:pPr marL="274320" lvl="1" indent="0" algn="just">
              <a:buNone/>
            </a:pPr>
            <a:r>
              <a:rPr lang="fr-FR" dirty="0"/>
              <a:t>Vous devrez peut être impliquer certains groupes d’habitants pour s’assurer de leur implication dans le projet à l’origine. Vous devrez peut être impliquer des décideurs politiques ou autres parties prenantes pour vous assurer que l’offre correspond à la demande et est abordable. Vous pourrez également impliquer des personnes ayant une expérience sur la question ou le prototypage.</a:t>
            </a:r>
          </a:p>
          <a:p>
            <a:pPr marL="274320" lvl="1" indent="0" algn="just">
              <a:buNone/>
            </a:pPr>
            <a:r>
              <a:rPr lang="fr-FR" dirty="0"/>
              <a:t>Toutes ces personnes vous donneront des conseils pour faire de votre prototypage un succès. </a:t>
            </a:r>
          </a:p>
        </p:txBody>
      </p:sp>
      <p:sp>
        <p:nvSpPr>
          <p:cNvPr id="4" name="Espace réservé du contenu 3">
            <a:extLst>
              <a:ext uri="{FF2B5EF4-FFF2-40B4-BE49-F238E27FC236}">
                <a16:creationId xmlns:a16="http://schemas.microsoft.com/office/drawing/2014/main" id="{66F4E7A8-C8B3-D544-8604-8AE439D53EED}"/>
              </a:ext>
            </a:extLst>
          </p:cNvPr>
          <p:cNvSpPr>
            <a:spLocks noGrp="1"/>
          </p:cNvSpPr>
          <p:nvPr>
            <p:ph sz="half" idx="2"/>
          </p:nvPr>
        </p:nvSpPr>
        <p:spPr>
          <a:xfrm>
            <a:off x="4072128" y="484632"/>
            <a:ext cx="3523488" cy="5879592"/>
          </a:xfrm>
        </p:spPr>
        <p:txBody>
          <a:bodyPr>
            <a:normAutofit fontScale="77500" lnSpcReduction="20000"/>
          </a:bodyPr>
          <a:lstStyle/>
          <a:p>
            <a:pPr algn="just"/>
            <a:r>
              <a:rPr lang="fr-FR" dirty="0">
                <a:solidFill>
                  <a:srgbClr val="FFC000"/>
                </a:solidFill>
              </a:rPr>
              <a:t>Comment ?</a:t>
            </a:r>
          </a:p>
          <a:p>
            <a:pPr marL="0" indent="0" algn="just">
              <a:buNone/>
            </a:pPr>
            <a:endParaRPr lang="fr-FR" dirty="0">
              <a:solidFill>
                <a:srgbClr val="FFC000"/>
              </a:solidFill>
            </a:endParaRPr>
          </a:p>
          <a:p>
            <a:pPr marL="0" indent="0" algn="just">
              <a:buNone/>
            </a:pPr>
            <a:r>
              <a:rPr lang="fr-FR" dirty="0"/>
              <a:t>Réfléchissez à qui doit être impliqué à tous les aspects : usagers, prestataires, experts, leaders…</a:t>
            </a:r>
          </a:p>
          <a:p>
            <a:pPr algn="just"/>
            <a:r>
              <a:rPr lang="fr-FR" dirty="0"/>
              <a:t>Qui a la connaissance et l’expertise sur le sujet ? </a:t>
            </a:r>
          </a:p>
          <a:p>
            <a:pPr algn="just"/>
            <a:r>
              <a:rPr lang="fr-FR" dirty="0"/>
              <a:t>Qui sont les décideurs ressources qui faciliteront le projet ?</a:t>
            </a:r>
          </a:p>
          <a:p>
            <a:pPr algn="just"/>
            <a:r>
              <a:rPr lang="fr-FR" dirty="0"/>
              <a:t>Qui utilisera ou proposera cette idée à l’avenir ? </a:t>
            </a:r>
          </a:p>
          <a:p>
            <a:pPr algn="just"/>
            <a:r>
              <a:rPr lang="fr-FR" dirty="0"/>
              <a:t>Qui a la passion, créativité et le charisme pour faire de ce projet un succès ? </a:t>
            </a:r>
          </a:p>
          <a:p>
            <a:pPr marL="0" indent="0" algn="just">
              <a:buNone/>
            </a:pPr>
            <a:r>
              <a:rPr lang="fr-FR" dirty="0">
                <a:solidFill>
                  <a:srgbClr val="FFC000"/>
                </a:solidFill>
              </a:rPr>
              <a:t>Avec qui dois-je prototyper ? </a:t>
            </a:r>
          </a:p>
          <a:p>
            <a:pPr marL="0" indent="0" algn="just">
              <a:buNone/>
            </a:pPr>
            <a:r>
              <a:rPr lang="fr-FR" dirty="0"/>
              <a:t>Essayer d’impliquer toutes personnes touchées</a:t>
            </a:r>
            <a:endParaRPr lang="fr-FR" dirty="0">
              <a:solidFill>
                <a:srgbClr val="FFC000"/>
              </a:solidFill>
            </a:endParaRPr>
          </a:p>
          <a:p>
            <a:pPr algn="just"/>
            <a:r>
              <a:rPr lang="fr-FR" dirty="0"/>
              <a:t>Usagers</a:t>
            </a:r>
          </a:p>
          <a:p>
            <a:pPr algn="just"/>
            <a:r>
              <a:rPr lang="fr-FR" dirty="0"/>
              <a:t>Prestataires</a:t>
            </a:r>
          </a:p>
          <a:p>
            <a:pPr algn="just"/>
            <a:r>
              <a:rPr lang="fr-FR" dirty="0"/>
              <a:t>Décideurs politiques</a:t>
            </a:r>
          </a:p>
          <a:p>
            <a:pPr algn="just"/>
            <a:r>
              <a:rPr lang="fr-FR" dirty="0"/>
              <a:t>Organisations pertinentes</a:t>
            </a:r>
          </a:p>
        </p:txBody>
      </p:sp>
      <p:sp>
        <p:nvSpPr>
          <p:cNvPr id="5" name="Soleil 4">
            <a:extLst>
              <a:ext uri="{FF2B5EF4-FFF2-40B4-BE49-F238E27FC236}">
                <a16:creationId xmlns:a16="http://schemas.microsoft.com/office/drawing/2014/main" id="{BDDCB389-F315-6F47-A3EF-33777FA5AD60}"/>
              </a:ext>
            </a:extLst>
          </p:cNvPr>
          <p:cNvSpPr/>
          <p:nvPr/>
        </p:nvSpPr>
        <p:spPr>
          <a:xfrm>
            <a:off x="7144512" y="1536192"/>
            <a:ext cx="5547360" cy="5224272"/>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ASTUCE : </a:t>
            </a:r>
          </a:p>
          <a:p>
            <a:endParaRPr lang="fr-FR" sz="1000" b="1" dirty="0">
              <a:solidFill>
                <a:schemeClr val="tx1"/>
              </a:solidFill>
            </a:endParaRPr>
          </a:p>
          <a:p>
            <a:r>
              <a:rPr lang="fr-FR" sz="700" dirty="0">
                <a:solidFill>
                  <a:schemeClr val="tx1"/>
                </a:solidFill>
              </a:rPr>
              <a:t>Assurez-vous de conserver l’</a:t>
            </a:r>
            <a:r>
              <a:rPr lang="fr-FR" sz="700" dirty="0" err="1">
                <a:solidFill>
                  <a:schemeClr val="tx1"/>
                </a:solidFill>
              </a:rPr>
              <a:t>équuipe</a:t>
            </a:r>
            <a:r>
              <a:rPr lang="fr-FR" sz="700" dirty="0">
                <a:solidFill>
                  <a:schemeClr val="tx1"/>
                </a:solidFill>
              </a:rPr>
              <a:t> assez petite. Cette équipe doit obtenir</a:t>
            </a:r>
          </a:p>
          <a:p>
            <a:r>
              <a:rPr lang="fr-FR" sz="700" dirty="0">
                <a:solidFill>
                  <a:schemeClr val="tx1"/>
                </a:solidFill>
              </a:rPr>
              <a:t>leurs mains sales faisant le travail, et non simplement parler.  Il est important d'impliquer les gens qui ont les bonnes valeurs et la bonne </a:t>
            </a:r>
            <a:r>
              <a:rPr lang="fr-FR" sz="700" dirty="0" err="1">
                <a:solidFill>
                  <a:schemeClr val="tx1"/>
                </a:solidFill>
              </a:rPr>
              <a:t>attitude,C'est</a:t>
            </a:r>
            <a:r>
              <a:rPr lang="fr-FR" sz="700" dirty="0">
                <a:solidFill>
                  <a:schemeClr val="tx1"/>
                </a:solidFill>
              </a:rPr>
              <a:t> aussi important que leurs compétences Nous avons créé trois équipes et</a:t>
            </a:r>
          </a:p>
          <a:p>
            <a:r>
              <a:rPr lang="fr-FR" sz="700" dirty="0">
                <a:solidFill>
                  <a:schemeClr val="tx1"/>
                </a:solidFill>
              </a:rPr>
              <a:t>cartes de personnalisation pour vous aider à identifier les les bonnes personnes pour le poste</a:t>
            </a:r>
            <a:r>
              <a:rPr lang="fr-FR" sz="1000" dirty="0">
                <a:solidFill>
                  <a:schemeClr val="tx1"/>
                </a:solidFill>
              </a:rPr>
              <a:t>.</a:t>
            </a:r>
          </a:p>
        </p:txBody>
      </p:sp>
      <p:sp>
        <p:nvSpPr>
          <p:cNvPr id="6" name="Titre 1">
            <a:extLst>
              <a:ext uri="{FF2B5EF4-FFF2-40B4-BE49-F238E27FC236}">
                <a16:creationId xmlns:a16="http://schemas.microsoft.com/office/drawing/2014/main" id="{BC23ACBB-AAF1-544D-90F3-44E85152CCC1}"/>
              </a:ext>
            </a:extLst>
          </p:cNvPr>
          <p:cNvSpPr txBox="1">
            <a:spLocks/>
          </p:cNvSpPr>
          <p:nvPr/>
        </p:nvSpPr>
        <p:spPr>
          <a:xfrm>
            <a:off x="8199120" y="332232"/>
            <a:ext cx="3243072" cy="160934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fr-FR" sz="6200" dirty="0">
                <a:solidFill>
                  <a:srgbClr val="FFC000"/>
                </a:solidFill>
              </a:rPr>
              <a:t>OUTILS DISPONIBLES</a:t>
            </a:r>
          </a:p>
          <a:p>
            <a:r>
              <a:rPr lang="fr-FR" dirty="0"/>
              <a:t> </a:t>
            </a:r>
          </a:p>
          <a:p>
            <a:pPr>
              <a:lnSpc>
                <a:spcPct val="170000"/>
              </a:lnSpc>
            </a:pPr>
            <a:r>
              <a:rPr lang="fr-FR" dirty="0">
                <a:solidFill>
                  <a:schemeClr val="tx1"/>
                </a:solidFill>
              </a:rPr>
              <a:t>1- </a:t>
            </a:r>
            <a:r>
              <a:rPr lang="fr-FR" dirty="0" err="1">
                <a:solidFill>
                  <a:schemeClr val="tx1"/>
                </a:solidFill>
              </a:rPr>
              <a:t>qUI</a:t>
            </a:r>
            <a:r>
              <a:rPr lang="fr-FR" dirty="0">
                <a:solidFill>
                  <a:schemeClr val="tx1"/>
                </a:solidFill>
              </a:rPr>
              <a:t> IMPLIQUER ?</a:t>
            </a:r>
          </a:p>
          <a:p>
            <a:pPr>
              <a:lnSpc>
                <a:spcPct val="170000"/>
              </a:lnSpc>
            </a:pPr>
            <a:r>
              <a:rPr lang="fr-FR" dirty="0">
                <a:solidFill>
                  <a:schemeClr val="tx1"/>
                </a:solidFill>
              </a:rPr>
              <a:t>2 - </a:t>
            </a:r>
            <a:r>
              <a:rPr lang="fr-FR" dirty="0" err="1">
                <a:solidFill>
                  <a:schemeClr val="tx1"/>
                </a:solidFill>
              </a:rPr>
              <a:t>cARTE</a:t>
            </a:r>
            <a:r>
              <a:rPr lang="fr-FR" dirty="0">
                <a:solidFill>
                  <a:schemeClr val="tx1"/>
                </a:solidFill>
              </a:rPr>
              <a:t> DE PERSONNALITÉ</a:t>
            </a:r>
          </a:p>
          <a:p>
            <a:pPr>
              <a:lnSpc>
                <a:spcPct val="170000"/>
              </a:lnSpc>
            </a:pPr>
            <a:r>
              <a:rPr lang="fr-FR" dirty="0">
                <a:solidFill>
                  <a:schemeClr val="tx1"/>
                </a:solidFill>
              </a:rPr>
              <a:t>3 - </a:t>
            </a:r>
            <a:r>
              <a:rPr lang="fr-FR" dirty="0" err="1">
                <a:solidFill>
                  <a:schemeClr val="tx1"/>
                </a:solidFill>
              </a:rPr>
              <a:t>fEUILLE</a:t>
            </a:r>
            <a:r>
              <a:rPr lang="fr-FR" dirty="0">
                <a:solidFill>
                  <a:schemeClr val="tx1"/>
                </a:solidFill>
              </a:rPr>
              <a:t> D’ACTIVITÉ</a:t>
            </a:r>
          </a:p>
          <a:p>
            <a:endParaRPr lang="fr-FR" dirty="0">
              <a:solidFill>
                <a:schemeClr val="tx1"/>
              </a:solidFill>
            </a:endParaRPr>
          </a:p>
          <a:p>
            <a:r>
              <a:rPr lang="fr-FR" dirty="0">
                <a:solidFill>
                  <a:schemeClr val="tx1"/>
                </a:solidFill>
              </a:rPr>
              <a:t>ET PLUS PAGE 51</a:t>
            </a:r>
          </a:p>
          <a:p>
            <a:endParaRPr lang="fr-FR" dirty="0"/>
          </a:p>
        </p:txBody>
      </p:sp>
    </p:spTree>
    <p:extLst>
      <p:ext uri="{BB962C8B-B14F-4D97-AF65-F5344CB8AC3E}">
        <p14:creationId xmlns:p14="http://schemas.microsoft.com/office/powerpoint/2010/main" val="1888692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107BFF-EBFB-C047-8FE7-421D137375BA}"/>
              </a:ext>
            </a:extLst>
          </p:cNvPr>
          <p:cNvSpPr>
            <a:spLocks noGrp="1"/>
          </p:cNvSpPr>
          <p:nvPr>
            <p:ph type="title" orient="vert"/>
          </p:nvPr>
        </p:nvSpPr>
        <p:spPr>
          <a:xfrm rot="16200000">
            <a:off x="8188185" y="-1611799"/>
            <a:ext cx="1977891" cy="5638800"/>
          </a:xfrm>
        </p:spPr>
        <p:txBody>
          <a:bodyPr/>
          <a:lstStyle/>
          <a:p>
            <a:r>
              <a:rPr lang="fr-FR" dirty="0"/>
              <a:t>TABLE DES MATIÈRES</a:t>
            </a:r>
          </a:p>
        </p:txBody>
      </p:sp>
      <p:sp>
        <p:nvSpPr>
          <p:cNvPr id="3" name="Espace réservé du texte vertical 2">
            <a:extLst>
              <a:ext uri="{FF2B5EF4-FFF2-40B4-BE49-F238E27FC236}">
                <a16:creationId xmlns:a16="http://schemas.microsoft.com/office/drawing/2014/main" id="{BC8E3428-8FB1-B244-8DFB-9E82A2CD7E43}"/>
              </a:ext>
            </a:extLst>
          </p:cNvPr>
          <p:cNvSpPr>
            <a:spLocks noGrp="1"/>
          </p:cNvSpPr>
          <p:nvPr>
            <p:ph type="body" orient="vert" idx="1"/>
          </p:nvPr>
        </p:nvSpPr>
        <p:spPr>
          <a:xfrm rot="16200000">
            <a:off x="-458856" y="876301"/>
            <a:ext cx="6420681" cy="5105397"/>
          </a:xfrm>
          <a:noFill/>
          <a:ln>
            <a:solidFill>
              <a:schemeClr val="accent1"/>
            </a:solidFill>
          </a:ln>
        </p:spPr>
        <p:txBody>
          <a:bodyPr>
            <a:normAutofit fontScale="70000" lnSpcReduction="20000"/>
          </a:bodyPr>
          <a:lstStyle/>
          <a:p>
            <a:r>
              <a:rPr lang="fr-FR" dirty="0"/>
              <a:t>Introduction au prototypage</a:t>
            </a:r>
          </a:p>
          <a:p>
            <a:r>
              <a:rPr lang="fr-FR" dirty="0"/>
              <a:t>Checklist</a:t>
            </a:r>
          </a:p>
          <a:p>
            <a:r>
              <a:rPr lang="fr-FR" dirty="0"/>
              <a:t>Le diagramme du processus</a:t>
            </a:r>
          </a:p>
          <a:p>
            <a:r>
              <a:rPr lang="fr-FR" dirty="0">
                <a:solidFill>
                  <a:srgbClr val="FF0000"/>
                </a:solidFill>
              </a:rPr>
              <a:t>Faire le travail de fond</a:t>
            </a:r>
          </a:p>
          <a:p>
            <a:pPr lvl="1"/>
            <a:r>
              <a:rPr lang="fr-FR" dirty="0"/>
              <a:t>Identifier les opportunités</a:t>
            </a:r>
          </a:p>
          <a:p>
            <a:pPr lvl="1"/>
            <a:r>
              <a:rPr lang="fr-FR" dirty="0"/>
              <a:t>Construire son équipe</a:t>
            </a:r>
          </a:p>
          <a:p>
            <a:pPr lvl="1"/>
            <a:r>
              <a:rPr lang="fr-FR" dirty="0"/>
              <a:t>Cartographier les services existants</a:t>
            </a:r>
          </a:p>
          <a:p>
            <a:pPr lvl="1"/>
            <a:r>
              <a:rPr lang="fr-FR" dirty="0"/>
              <a:t>Choisir un lieu à tester</a:t>
            </a:r>
          </a:p>
          <a:p>
            <a:pPr lvl="1"/>
            <a:r>
              <a:rPr lang="fr-FR" dirty="0"/>
              <a:t>Identifier la clientèle cible</a:t>
            </a:r>
          </a:p>
          <a:p>
            <a:pPr lvl="1"/>
            <a:r>
              <a:rPr lang="fr-FR" dirty="0"/>
              <a:t>Générer des idées</a:t>
            </a:r>
          </a:p>
          <a:p>
            <a:pPr lvl="1"/>
            <a:r>
              <a:rPr lang="fr-FR" dirty="0"/>
              <a:t>Point de pause 1</a:t>
            </a:r>
          </a:p>
          <a:p>
            <a:r>
              <a:rPr lang="fr-FR" dirty="0">
                <a:solidFill>
                  <a:srgbClr val="00B050"/>
                </a:solidFill>
              </a:rPr>
              <a:t>Prototypage phase 1</a:t>
            </a:r>
          </a:p>
          <a:p>
            <a:pPr lvl="1"/>
            <a:r>
              <a:rPr lang="fr-FR" dirty="0"/>
              <a:t>Créer un set de prototypes</a:t>
            </a:r>
          </a:p>
          <a:p>
            <a:pPr lvl="1"/>
            <a:r>
              <a:rPr lang="fr-FR" dirty="0"/>
              <a:t>Tester les prototypes</a:t>
            </a:r>
          </a:p>
          <a:p>
            <a:pPr lvl="1"/>
            <a:r>
              <a:rPr lang="fr-FR" dirty="0"/>
              <a:t>Évaluer</a:t>
            </a:r>
          </a:p>
          <a:p>
            <a:pPr lvl="1"/>
            <a:r>
              <a:rPr lang="fr-FR" dirty="0"/>
              <a:t>Point de pause 2 </a:t>
            </a:r>
          </a:p>
          <a:p>
            <a:pPr marL="274320" lvl="1" indent="0">
              <a:buNone/>
            </a:pPr>
            <a:endParaRPr lang="fr-FR" dirty="0">
              <a:solidFill>
                <a:srgbClr val="FF0000"/>
              </a:solidFill>
            </a:endParaRPr>
          </a:p>
          <a:p>
            <a:r>
              <a:rPr lang="fr-FR" dirty="0">
                <a:solidFill>
                  <a:srgbClr val="0070C0"/>
                </a:solidFill>
              </a:rPr>
              <a:t>Prototypage phase 2</a:t>
            </a:r>
          </a:p>
          <a:p>
            <a:pPr lvl="1"/>
            <a:r>
              <a:rPr lang="fr-FR" dirty="0"/>
              <a:t>Planifier le prototypage</a:t>
            </a:r>
          </a:p>
          <a:p>
            <a:pPr lvl="1"/>
            <a:r>
              <a:rPr lang="fr-FR" dirty="0"/>
              <a:t>Répéter pendant le prototypage</a:t>
            </a:r>
          </a:p>
          <a:p>
            <a:pPr lvl="1"/>
            <a:r>
              <a:rPr lang="fr-FR" dirty="0"/>
              <a:t>Évaluer</a:t>
            </a:r>
          </a:p>
          <a:p>
            <a:pPr lvl="1"/>
            <a:r>
              <a:rPr lang="fr-FR" dirty="0"/>
              <a:t>Point de pause 3 </a:t>
            </a:r>
          </a:p>
          <a:p>
            <a:pPr marL="274320" lvl="1" indent="0">
              <a:buNone/>
            </a:pPr>
            <a:endParaRPr lang="fr-FR" dirty="0"/>
          </a:p>
          <a:p>
            <a:pPr lvl="1"/>
            <a:r>
              <a:rPr lang="fr-FR" dirty="0">
                <a:solidFill>
                  <a:srgbClr val="7030A0"/>
                </a:solidFill>
              </a:rPr>
              <a:t>Évaluer et entreprendre</a:t>
            </a:r>
          </a:p>
          <a:p>
            <a:pPr lvl="2"/>
            <a:r>
              <a:rPr lang="fr-FR" sz="1900" dirty="0"/>
              <a:t>Créer  un plan </a:t>
            </a:r>
          </a:p>
          <a:p>
            <a:pPr lvl="1"/>
            <a:endParaRPr lang="fr-FR" dirty="0"/>
          </a:p>
          <a:p>
            <a:pPr lvl="1"/>
            <a:r>
              <a:rPr lang="fr-FR" dirty="0"/>
              <a:t>Pour plus d’informations</a:t>
            </a:r>
          </a:p>
          <a:p>
            <a:pPr marL="274320" lvl="1" indent="0">
              <a:buNone/>
            </a:pPr>
            <a:endParaRPr lang="fr-FR" dirty="0">
              <a:solidFill>
                <a:srgbClr val="FF0000"/>
              </a:solidFill>
            </a:endParaRPr>
          </a:p>
          <a:p>
            <a:endParaRPr lang="fr-FR" dirty="0"/>
          </a:p>
        </p:txBody>
      </p:sp>
      <p:pic>
        <p:nvPicPr>
          <p:cNvPr id="4" name="Image 3">
            <a:extLst>
              <a:ext uri="{FF2B5EF4-FFF2-40B4-BE49-F238E27FC236}">
                <a16:creationId xmlns:a16="http://schemas.microsoft.com/office/drawing/2014/main" id="{E8FCBB67-3AA2-4D49-8D5C-CDB24649BDB9}"/>
              </a:ext>
            </a:extLst>
          </p:cNvPr>
          <p:cNvPicPr>
            <a:picLocks noChangeAspect="1"/>
          </p:cNvPicPr>
          <p:nvPr/>
        </p:nvPicPr>
        <p:blipFill>
          <a:blip r:embed="rId2"/>
          <a:stretch>
            <a:fillRect/>
          </a:stretch>
        </p:blipFill>
        <p:spPr>
          <a:xfrm>
            <a:off x="4962110" y="2027583"/>
            <a:ext cx="7034421" cy="3353074"/>
          </a:xfrm>
          <a:prstGeom prst="rect">
            <a:avLst/>
          </a:prstGeom>
        </p:spPr>
      </p:pic>
    </p:spTree>
    <p:extLst>
      <p:ext uri="{BB962C8B-B14F-4D97-AF65-F5344CB8AC3E}">
        <p14:creationId xmlns:p14="http://schemas.microsoft.com/office/powerpoint/2010/main" val="244595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680DEB-7205-0540-80C9-35BB0E9C2DDE}"/>
              </a:ext>
            </a:extLst>
          </p:cNvPr>
          <p:cNvSpPr>
            <a:spLocks noGrp="1"/>
          </p:cNvSpPr>
          <p:nvPr>
            <p:ph type="body" idx="1"/>
          </p:nvPr>
        </p:nvSpPr>
        <p:spPr>
          <a:xfrm>
            <a:off x="1066800" y="1493742"/>
            <a:ext cx="2879035" cy="347074"/>
          </a:xfrm>
        </p:spPr>
        <p:txBody>
          <a:bodyPr>
            <a:normAutofit/>
          </a:bodyPr>
          <a:lstStyle/>
          <a:p>
            <a:r>
              <a:rPr lang="fr-FR" sz="1400" dirty="0"/>
              <a:t>Qu’est ce que le prototypage ? </a:t>
            </a:r>
          </a:p>
        </p:txBody>
      </p:sp>
      <p:sp>
        <p:nvSpPr>
          <p:cNvPr id="3" name="Espace réservé du contenu 2">
            <a:extLst>
              <a:ext uri="{FF2B5EF4-FFF2-40B4-BE49-F238E27FC236}">
                <a16:creationId xmlns:a16="http://schemas.microsoft.com/office/drawing/2014/main" id="{83542B65-74A5-E846-84EC-F22694EA30A7}"/>
              </a:ext>
            </a:extLst>
          </p:cNvPr>
          <p:cNvSpPr>
            <a:spLocks noGrp="1"/>
          </p:cNvSpPr>
          <p:nvPr>
            <p:ph sz="half" idx="2"/>
          </p:nvPr>
        </p:nvSpPr>
        <p:spPr>
          <a:xfrm>
            <a:off x="1066800" y="1895162"/>
            <a:ext cx="4754880" cy="1808922"/>
          </a:xfrm>
        </p:spPr>
        <p:txBody>
          <a:bodyPr>
            <a:noAutofit/>
          </a:bodyPr>
          <a:lstStyle/>
          <a:p>
            <a:pPr marL="0" indent="0">
              <a:lnSpc>
                <a:spcPct val="120000"/>
              </a:lnSpc>
              <a:buNone/>
            </a:pPr>
            <a:r>
              <a:rPr lang="fr-FR" sz="800" dirty="0"/>
              <a:t>Le prototypage est une approche permettant de développer, de tester et d'améliorer des idées à un stade précoce avant que des ressources à grande échelle ne soient engagées dans la mise en œuvre. Il s'agit d'une méthode de projet et de d'équipe qui vous permet d'expérimenter, d'évaluer, d'apprendre, d'affiner et d'adapter. Garantir que les idées sont pleinement explorées avant que des conclusions ne soient tirées.</a:t>
            </a:r>
          </a:p>
          <a:p>
            <a:r>
              <a:rPr lang="fr-FR" sz="800" dirty="0"/>
              <a:t>Prototyper :</a:t>
            </a:r>
          </a:p>
          <a:p>
            <a:pPr lvl="1"/>
            <a:r>
              <a:rPr lang="fr-FR" sz="800" dirty="0"/>
              <a:t>Implique les personnes concernées à un stade précoce</a:t>
            </a:r>
          </a:p>
          <a:p>
            <a:pPr lvl="1"/>
            <a:r>
              <a:rPr lang="fr-FR" sz="800" dirty="0"/>
              <a:t>Développe les idées avec les personnes qui vous aideront à trouver les réponses.</a:t>
            </a:r>
          </a:p>
          <a:p>
            <a:pPr lvl="1">
              <a:lnSpc>
                <a:spcPct val="150000"/>
              </a:lnSpc>
            </a:pPr>
            <a:r>
              <a:rPr lang="fr-FR" sz="800" dirty="0"/>
              <a:t>Rend les idées tangibles et les teste</a:t>
            </a:r>
          </a:p>
          <a:p>
            <a:pPr lvl="1"/>
            <a:r>
              <a:rPr lang="fr-FR" sz="800" dirty="0"/>
              <a:t>Affine ces idées</a:t>
            </a:r>
          </a:p>
          <a:p>
            <a:pPr lvl="1"/>
            <a:r>
              <a:rPr lang="fr-FR" sz="800" dirty="0"/>
              <a:t>Informe et améliore tout cadre de projet éventuel pour le changement.</a:t>
            </a:r>
          </a:p>
        </p:txBody>
      </p:sp>
      <p:sp>
        <p:nvSpPr>
          <p:cNvPr id="4" name="Espace réservé du texte 3">
            <a:extLst>
              <a:ext uri="{FF2B5EF4-FFF2-40B4-BE49-F238E27FC236}">
                <a16:creationId xmlns:a16="http://schemas.microsoft.com/office/drawing/2014/main" id="{66AF67A5-8DD3-ED4B-9964-5FE16CC285D0}"/>
              </a:ext>
            </a:extLst>
          </p:cNvPr>
          <p:cNvSpPr>
            <a:spLocks noGrp="1"/>
          </p:cNvSpPr>
          <p:nvPr>
            <p:ph type="body" sz="quarter" idx="3"/>
          </p:nvPr>
        </p:nvSpPr>
        <p:spPr/>
        <p:txBody>
          <a:bodyPr>
            <a:normAutofit/>
          </a:bodyPr>
          <a:lstStyle/>
          <a:p>
            <a:r>
              <a:rPr lang="fr-FR" sz="1400" dirty="0"/>
              <a:t>Comment le faire ? </a:t>
            </a:r>
          </a:p>
        </p:txBody>
      </p:sp>
      <p:sp>
        <p:nvSpPr>
          <p:cNvPr id="5" name="Espace réservé du contenu 4">
            <a:extLst>
              <a:ext uri="{FF2B5EF4-FFF2-40B4-BE49-F238E27FC236}">
                <a16:creationId xmlns:a16="http://schemas.microsoft.com/office/drawing/2014/main" id="{F790E3FF-B398-F349-93B0-8FBC8030F72F}"/>
              </a:ext>
            </a:extLst>
          </p:cNvPr>
          <p:cNvSpPr>
            <a:spLocks noGrp="1"/>
          </p:cNvSpPr>
          <p:nvPr>
            <p:ph sz="quarter" idx="4"/>
          </p:nvPr>
        </p:nvSpPr>
        <p:spPr/>
        <p:txBody>
          <a:bodyPr>
            <a:normAutofit/>
          </a:bodyPr>
          <a:lstStyle/>
          <a:p>
            <a:pPr marL="0" indent="0">
              <a:buNone/>
            </a:pPr>
            <a:r>
              <a:rPr lang="fr-FR" sz="900" dirty="0"/>
              <a:t>Le processus de prototypage décrit dans ce document a été développé dans le cadre du projet Prototype Barnet qui a utilisé ce processus pour construire et tester un nouveau service proposé nouveau service appelé </a:t>
            </a:r>
            <a:r>
              <a:rPr lang="fr-FR" sz="900" dirty="0" err="1"/>
              <a:t>Community</a:t>
            </a:r>
            <a:r>
              <a:rPr lang="fr-FR" sz="900" dirty="0"/>
              <a:t> Coaches.</a:t>
            </a:r>
          </a:p>
          <a:p>
            <a:pPr marL="0" indent="0">
              <a:buNone/>
            </a:pPr>
            <a:endParaRPr lang="fr-FR" sz="900" dirty="0"/>
          </a:p>
          <a:p>
            <a:pPr marL="0" indent="0">
              <a:buNone/>
            </a:pPr>
            <a:r>
              <a:rPr lang="fr-FR" sz="900" dirty="0"/>
              <a:t>En fonction de l'objet de votre prototypage, vous trouverez peut-être que certaines étapes de ce processus sont plus pertinentes que d'autres, mais le diagramme fournit un cadre à partir duquel vous pouvez structurer votre propre approche.</a:t>
            </a:r>
          </a:p>
          <a:p>
            <a:pPr marL="0" indent="0">
              <a:buNone/>
            </a:pPr>
            <a:endParaRPr lang="fr-FR" sz="900" dirty="0"/>
          </a:p>
          <a:p>
            <a:pPr marL="0" indent="0">
              <a:buNone/>
            </a:pPr>
            <a:r>
              <a:rPr lang="fr-FR" sz="900" dirty="0"/>
              <a:t>Au cours du projet Prototype Barnet, de nombreuses parties prenantes avaient le sentiment que le langage utilisé lors du prototypage était inaccessible. Nous avons donc demandé à certaines personnes du conseil municipal de partager une histoire où ils avaient prototypé quelque chose dans dans leur propre vie.</a:t>
            </a:r>
          </a:p>
          <a:p>
            <a:endParaRPr lang="fr-FR" dirty="0"/>
          </a:p>
        </p:txBody>
      </p:sp>
      <p:sp>
        <p:nvSpPr>
          <p:cNvPr id="6" name="Titre 5">
            <a:extLst>
              <a:ext uri="{FF2B5EF4-FFF2-40B4-BE49-F238E27FC236}">
                <a16:creationId xmlns:a16="http://schemas.microsoft.com/office/drawing/2014/main" id="{6940D04A-6CA9-6D45-95C3-EF1315CEF2F3}"/>
              </a:ext>
            </a:extLst>
          </p:cNvPr>
          <p:cNvSpPr>
            <a:spLocks noGrp="1"/>
          </p:cNvSpPr>
          <p:nvPr>
            <p:ph type="title"/>
          </p:nvPr>
        </p:nvSpPr>
        <p:spPr>
          <a:xfrm>
            <a:off x="1069848" y="484632"/>
            <a:ext cx="10058400" cy="800874"/>
          </a:xfrm>
        </p:spPr>
        <p:txBody>
          <a:bodyPr>
            <a:normAutofit fontScale="90000"/>
          </a:bodyPr>
          <a:lstStyle/>
          <a:p>
            <a:r>
              <a:rPr lang="fr-FR" dirty="0"/>
              <a:t>Introduction au prototypage</a:t>
            </a:r>
          </a:p>
        </p:txBody>
      </p:sp>
      <p:sp>
        <p:nvSpPr>
          <p:cNvPr id="7" name="Rectangle 6">
            <a:extLst>
              <a:ext uri="{FF2B5EF4-FFF2-40B4-BE49-F238E27FC236}">
                <a16:creationId xmlns:a16="http://schemas.microsoft.com/office/drawing/2014/main" id="{5BCC03F9-3064-794E-8679-41C3ABD5062A}"/>
              </a:ext>
            </a:extLst>
          </p:cNvPr>
          <p:cNvSpPr/>
          <p:nvPr/>
        </p:nvSpPr>
        <p:spPr>
          <a:xfrm>
            <a:off x="990455" y="3910729"/>
            <a:ext cx="4062009" cy="307777"/>
          </a:xfrm>
          <a:prstGeom prst="rect">
            <a:avLst/>
          </a:prstGeom>
        </p:spPr>
        <p:txBody>
          <a:bodyPr wrap="square">
            <a:spAutoFit/>
          </a:bodyPr>
          <a:lstStyle/>
          <a:p>
            <a:r>
              <a:rPr lang="fr-FR" sz="1400" b="1" dirty="0">
                <a:solidFill>
                  <a:schemeClr val="accent2"/>
                </a:solidFill>
              </a:rPr>
              <a:t>Pourquoi avoir recours à cette méthode ? </a:t>
            </a:r>
          </a:p>
        </p:txBody>
      </p:sp>
      <p:sp>
        <p:nvSpPr>
          <p:cNvPr id="8" name="Rectangle 7">
            <a:extLst>
              <a:ext uri="{FF2B5EF4-FFF2-40B4-BE49-F238E27FC236}">
                <a16:creationId xmlns:a16="http://schemas.microsoft.com/office/drawing/2014/main" id="{F4E7AA11-7CA3-144A-82C4-27E870B5EAD7}"/>
              </a:ext>
            </a:extLst>
          </p:cNvPr>
          <p:cNvSpPr/>
          <p:nvPr/>
        </p:nvSpPr>
        <p:spPr>
          <a:xfrm>
            <a:off x="990455" y="4272057"/>
            <a:ext cx="4575313" cy="2616101"/>
          </a:xfrm>
          <a:prstGeom prst="rect">
            <a:avLst/>
          </a:prstGeom>
        </p:spPr>
        <p:txBody>
          <a:bodyPr wrap="square">
            <a:spAutoFit/>
          </a:bodyPr>
          <a:lstStyle/>
          <a:p>
            <a:pPr marL="171450" indent="-171450" algn="just">
              <a:lnSpc>
                <a:spcPct val="150000"/>
              </a:lnSpc>
              <a:buClr>
                <a:schemeClr val="accent2"/>
              </a:buClr>
              <a:buFont typeface="Wingdings" pitchFamily="2" charset="2"/>
              <a:buChar char="§"/>
            </a:pPr>
            <a:r>
              <a:rPr lang="fr-FR" sz="800" dirty="0"/>
              <a:t>Le prototypage vous permet d'essayer vos idées sans la pression de tout faire immédiatement.</a:t>
            </a:r>
          </a:p>
          <a:p>
            <a:pPr marL="171450" indent="-171450" algn="just">
              <a:lnSpc>
                <a:spcPct val="150000"/>
              </a:lnSpc>
              <a:buClr>
                <a:schemeClr val="accent2"/>
              </a:buClr>
              <a:buFont typeface="Wingdings" pitchFamily="2" charset="2"/>
              <a:buChar char="§"/>
            </a:pPr>
            <a:r>
              <a:rPr lang="fr-FR" sz="800" dirty="0"/>
              <a:t>Le prototypage vous permet également d'impliquer un large éventail de parties prenantes dans le processus de test, ce qui vous permet de mieux comprendre le fonctionnement de vos idées.</a:t>
            </a:r>
          </a:p>
          <a:p>
            <a:pPr marL="171450" indent="-171450" algn="just">
              <a:lnSpc>
                <a:spcPct val="150000"/>
              </a:lnSpc>
              <a:buClr>
                <a:schemeClr val="accent2"/>
              </a:buClr>
              <a:buFont typeface="Wingdings" pitchFamily="2" charset="2"/>
              <a:buChar char="§"/>
            </a:pPr>
            <a:r>
              <a:rPr lang="fr-FR" sz="800" dirty="0"/>
              <a:t>Par rapport à un projet pilote, le prototypage est un processus peu coûteux et peut être réalisé dans des délais courts à moyens terme.</a:t>
            </a:r>
          </a:p>
          <a:p>
            <a:pPr marL="171450" indent="-171450" algn="just">
              <a:lnSpc>
                <a:spcPct val="150000"/>
              </a:lnSpc>
              <a:buClr>
                <a:schemeClr val="accent2"/>
              </a:buClr>
              <a:buFont typeface="Wingdings" pitchFamily="2" charset="2"/>
              <a:buChar char="§"/>
            </a:pPr>
            <a:r>
              <a:rPr lang="fr-FR" sz="800" dirty="0"/>
              <a:t> Le prototypage permet également une approche d'apprentissage itérative, de sorte que les idées peuvent évoluer au fur et à mesure.</a:t>
            </a:r>
          </a:p>
          <a:p>
            <a:pPr algn="just">
              <a:lnSpc>
                <a:spcPct val="150000"/>
              </a:lnSpc>
            </a:pPr>
            <a:r>
              <a:rPr lang="fr-FR" sz="800" dirty="0"/>
              <a:t>Vous devriez penser au prototypage avant de commencer à penser au pilotage. Le prototypage n'est pas une alternative au pilotage. Il vous aide à élaborer une meilleure spécification de ce que pourrait être un pilote. Il peut même vous aider à voir que votre idée ne fonctionnera pas et vous épargner le temps et le coût d'un pilote.</a:t>
            </a:r>
          </a:p>
          <a:p>
            <a:pPr algn="just"/>
            <a:endParaRPr lang="fr-FR" sz="800" dirty="0"/>
          </a:p>
        </p:txBody>
      </p:sp>
    </p:spTree>
    <p:extLst>
      <p:ext uri="{BB962C8B-B14F-4D97-AF65-F5344CB8AC3E}">
        <p14:creationId xmlns:p14="http://schemas.microsoft.com/office/powerpoint/2010/main" val="226996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976154-CD06-4640-959B-3B6AAB9244B2}"/>
              </a:ext>
            </a:extLst>
          </p:cNvPr>
          <p:cNvSpPr>
            <a:spLocks noGrp="1"/>
          </p:cNvSpPr>
          <p:nvPr>
            <p:ph type="body" idx="1"/>
          </p:nvPr>
        </p:nvSpPr>
        <p:spPr>
          <a:xfrm>
            <a:off x="848139" y="1113183"/>
            <a:ext cx="4946373" cy="857580"/>
          </a:xfrm>
        </p:spPr>
        <p:txBody>
          <a:bodyPr>
            <a:normAutofit fontScale="25000" lnSpcReduction="20000"/>
          </a:bodyPr>
          <a:lstStyle/>
          <a:p>
            <a:pPr algn="just">
              <a:lnSpc>
                <a:spcPct val="170000"/>
              </a:lnSpc>
            </a:pPr>
            <a:r>
              <a:rPr lang="fr-FR" sz="4000" dirty="0"/>
              <a:t> "Lorsque je prépare une nouvelle recette, je fais un prototype. J'essaie d'abord la recette sur moi-même, et modifications au fur et à mesure, en ajoutant du goût ici et là et je note dans mon livre de recettes ce que je changerais la prochaine fois. J'essaie ensuite la recette avec des amis en apportant les modifications que j'ai appris la première fois, et je verrais comment ils l'apprécient. Je continuerais probablement à apporter de petits changements jusqu'à ce que je trouve la combinaison de saveurs parfaite. Il est rare que vous d'y arriver du premier coup".</a:t>
            </a:r>
          </a:p>
          <a:p>
            <a:pPr algn="just">
              <a:lnSpc>
                <a:spcPct val="120000"/>
              </a:lnSpc>
            </a:pPr>
            <a:endParaRPr lang="fr-FR" b="0" dirty="0"/>
          </a:p>
        </p:txBody>
      </p:sp>
      <p:sp>
        <p:nvSpPr>
          <p:cNvPr id="4" name="Espace réservé du texte 3">
            <a:extLst>
              <a:ext uri="{FF2B5EF4-FFF2-40B4-BE49-F238E27FC236}">
                <a16:creationId xmlns:a16="http://schemas.microsoft.com/office/drawing/2014/main" id="{E7316BFA-7410-5B48-A74F-609361F89F43}"/>
              </a:ext>
            </a:extLst>
          </p:cNvPr>
          <p:cNvSpPr>
            <a:spLocks noGrp="1"/>
          </p:cNvSpPr>
          <p:nvPr>
            <p:ph type="body" sz="quarter" idx="3"/>
          </p:nvPr>
        </p:nvSpPr>
        <p:spPr>
          <a:xfrm>
            <a:off x="6533189" y="4244805"/>
            <a:ext cx="5026019" cy="640080"/>
          </a:xfrm>
        </p:spPr>
        <p:txBody>
          <a:bodyPr>
            <a:noAutofit/>
          </a:bodyPr>
          <a:lstStyle/>
          <a:p>
            <a:pPr algn="just">
              <a:lnSpc>
                <a:spcPct val="150000"/>
              </a:lnSpc>
            </a:pPr>
            <a:r>
              <a:rPr lang="fr-FR" sz="1000" dirty="0"/>
              <a:t>"J'ai récemment réalisé un prototype de mon trajet pour me rendre au travail. J'ai déménagé et je voulais savoir quel était le meilleur. J'ai donc testé trois modes de transport. Le premier jour, j'ai pris le train, le deuxième jour, le bus et le troisième jour, le vélo. Je voulais savoir lequel était le plus rapide, le moins cher et le plus agréable. Le vélo s'est avéré être le moins cher et le plus agréable, j'ai donc opté pour cette solution, sauf le mardi où je dois arriver tôt. Je privilégie alors le train...  Nous testons des choses tout le temps, sans pour autant appeler cela du prototypage".</a:t>
            </a:r>
          </a:p>
        </p:txBody>
      </p:sp>
      <p:pic>
        <p:nvPicPr>
          <p:cNvPr id="7" name="Image 6">
            <a:extLst>
              <a:ext uri="{FF2B5EF4-FFF2-40B4-BE49-F238E27FC236}">
                <a16:creationId xmlns:a16="http://schemas.microsoft.com/office/drawing/2014/main" id="{2EAA6FFE-0C39-1D4F-A463-BADB295D55AF}"/>
              </a:ext>
            </a:extLst>
          </p:cNvPr>
          <p:cNvPicPr>
            <a:picLocks noChangeAspect="1"/>
          </p:cNvPicPr>
          <p:nvPr/>
        </p:nvPicPr>
        <p:blipFill>
          <a:blip r:embed="rId2"/>
          <a:stretch>
            <a:fillRect/>
          </a:stretch>
        </p:blipFill>
        <p:spPr>
          <a:xfrm>
            <a:off x="155713" y="3291840"/>
            <a:ext cx="5638800" cy="3378200"/>
          </a:xfrm>
          <a:prstGeom prst="rect">
            <a:avLst/>
          </a:prstGeom>
        </p:spPr>
      </p:pic>
      <p:pic>
        <p:nvPicPr>
          <p:cNvPr id="8" name="Image 7">
            <a:extLst>
              <a:ext uri="{FF2B5EF4-FFF2-40B4-BE49-F238E27FC236}">
                <a16:creationId xmlns:a16="http://schemas.microsoft.com/office/drawing/2014/main" id="{BEF92750-6AAB-C947-A2D7-6E295AA286F7}"/>
              </a:ext>
            </a:extLst>
          </p:cNvPr>
          <p:cNvPicPr>
            <a:picLocks noChangeAspect="1"/>
          </p:cNvPicPr>
          <p:nvPr/>
        </p:nvPicPr>
        <p:blipFill>
          <a:blip r:embed="rId3"/>
          <a:stretch>
            <a:fillRect/>
          </a:stretch>
        </p:blipFill>
        <p:spPr>
          <a:xfrm>
            <a:off x="7105904" y="267528"/>
            <a:ext cx="4152348" cy="2766391"/>
          </a:xfrm>
          <a:prstGeom prst="rect">
            <a:avLst/>
          </a:prstGeom>
        </p:spPr>
      </p:pic>
    </p:spTree>
    <p:extLst>
      <p:ext uri="{BB962C8B-B14F-4D97-AF65-F5344CB8AC3E}">
        <p14:creationId xmlns:p14="http://schemas.microsoft.com/office/powerpoint/2010/main" val="1751014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98EDAC-15B4-0743-8132-D57CAA4130A1}"/>
              </a:ext>
            </a:extLst>
          </p:cNvPr>
          <p:cNvSpPr>
            <a:spLocks noGrp="1"/>
          </p:cNvSpPr>
          <p:nvPr>
            <p:ph type="body" idx="1"/>
          </p:nvPr>
        </p:nvSpPr>
        <p:spPr>
          <a:xfrm>
            <a:off x="212035" y="20673"/>
            <a:ext cx="4754880" cy="640080"/>
          </a:xfrm>
        </p:spPr>
        <p:txBody>
          <a:bodyPr/>
          <a:lstStyle/>
          <a:p>
            <a:pPr algn="just"/>
            <a:r>
              <a:rPr lang="fr-FR" dirty="0"/>
              <a:t>Avant de commencer</a:t>
            </a:r>
          </a:p>
        </p:txBody>
      </p:sp>
      <p:pic>
        <p:nvPicPr>
          <p:cNvPr id="7" name="Image 6">
            <a:extLst>
              <a:ext uri="{FF2B5EF4-FFF2-40B4-BE49-F238E27FC236}">
                <a16:creationId xmlns:a16="http://schemas.microsoft.com/office/drawing/2014/main" id="{83ABAFF4-E261-2B4B-8E02-9082156AC363}"/>
              </a:ext>
            </a:extLst>
          </p:cNvPr>
          <p:cNvPicPr>
            <a:picLocks noChangeAspect="1"/>
          </p:cNvPicPr>
          <p:nvPr/>
        </p:nvPicPr>
        <p:blipFill>
          <a:blip r:embed="rId2"/>
          <a:stretch>
            <a:fillRect/>
          </a:stretch>
        </p:blipFill>
        <p:spPr>
          <a:xfrm>
            <a:off x="212035" y="930413"/>
            <a:ext cx="2968487" cy="2160076"/>
          </a:xfrm>
          <a:prstGeom prst="rect">
            <a:avLst/>
          </a:prstGeom>
        </p:spPr>
      </p:pic>
      <p:sp>
        <p:nvSpPr>
          <p:cNvPr id="8" name="Espace réservé du texte 1">
            <a:extLst>
              <a:ext uri="{FF2B5EF4-FFF2-40B4-BE49-F238E27FC236}">
                <a16:creationId xmlns:a16="http://schemas.microsoft.com/office/drawing/2014/main" id="{DF7B8C32-BB3E-7E4B-9567-7624460F2F3E}"/>
              </a:ext>
            </a:extLst>
          </p:cNvPr>
          <p:cNvSpPr txBox="1">
            <a:spLocks/>
          </p:cNvSpPr>
          <p:nvPr/>
        </p:nvSpPr>
        <p:spPr>
          <a:xfrm>
            <a:off x="212035" y="3360149"/>
            <a:ext cx="2968487"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Avant de commencer</a:t>
            </a:r>
          </a:p>
        </p:txBody>
      </p:sp>
      <p:sp>
        <p:nvSpPr>
          <p:cNvPr id="9" name="Espace réservé du texte 1">
            <a:extLst>
              <a:ext uri="{FF2B5EF4-FFF2-40B4-BE49-F238E27FC236}">
                <a16:creationId xmlns:a16="http://schemas.microsoft.com/office/drawing/2014/main" id="{1B9CE6F5-B511-8B4C-94E8-5C280A6AB823}"/>
              </a:ext>
            </a:extLst>
          </p:cNvPr>
          <p:cNvSpPr txBox="1">
            <a:spLocks/>
          </p:cNvSpPr>
          <p:nvPr/>
        </p:nvSpPr>
        <p:spPr>
          <a:xfrm>
            <a:off x="4373545" y="290333"/>
            <a:ext cx="2968487" cy="64008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Avez-vous beaucoup de questions sur votre idée ?</a:t>
            </a:r>
          </a:p>
        </p:txBody>
      </p:sp>
      <p:sp>
        <p:nvSpPr>
          <p:cNvPr id="10" name="Espace réservé du texte 1">
            <a:extLst>
              <a:ext uri="{FF2B5EF4-FFF2-40B4-BE49-F238E27FC236}">
                <a16:creationId xmlns:a16="http://schemas.microsoft.com/office/drawing/2014/main" id="{DB53B3C4-AB22-F942-8ACF-CC5F76897FA2}"/>
              </a:ext>
            </a:extLst>
          </p:cNvPr>
          <p:cNvSpPr txBox="1">
            <a:spLocks/>
          </p:cNvSpPr>
          <p:nvPr/>
        </p:nvSpPr>
        <p:spPr>
          <a:xfrm>
            <a:off x="4373546" y="3090489"/>
            <a:ext cx="2968487" cy="640080"/>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Êtes vous d’accord pour entendre les conseils et critiques sur votre idée ?</a:t>
            </a:r>
          </a:p>
        </p:txBody>
      </p:sp>
      <p:sp>
        <p:nvSpPr>
          <p:cNvPr id="11" name="Espace réservé du texte 1">
            <a:extLst>
              <a:ext uri="{FF2B5EF4-FFF2-40B4-BE49-F238E27FC236}">
                <a16:creationId xmlns:a16="http://schemas.microsoft.com/office/drawing/2014/main" id="{D8CE0E30-C5EC-984D-A45B-920CA5C5D407}"/>
              </a:ext>
            </a:extLst>
          </p:cNvPr>
          <p:cNvSpPr txBox="1">
            <a:spLocks/>
          </p:cNvSpPr>
          <p:nvPr/>
        </p:nvSpPr>
        <p:spPr>
          <a:xfrm>
            <a:off x="8631139" y="475543"/>
            <a:ext cx="2968487" cy="640080"/>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Êtes vous à l’aise avec l’idée d’un possible échec ? </a:t>
            </a:r>
          </a:p>
        </p:txBody>
      </p:sp>
      <p:sp>
        <p:nvSpPr>
          <p:cNvPr id="12" name="Espace réservé du texte 1">
            <a:extLst>
              <a:ext uri="{FF2B5EF4-FFF2-40B4-BE49-F238E27FC236}">
                <a16:creationId xmlns:a16="http://schemas.microsoft.com/office/drawing/2014/main" id="{D77A5377-DC2D-874C-99C8-64C30B401CC6}"/>
              </a:ext>
            </a:extLst>
          </p:cNvPr>
          <p:cNvSpPr txBox="1">
            <a:spLocks/>
          </p:cNvSpPr>
          <p:nvPr/>
        </p:nvSpPr>
        <p:spPr>
          <a:xfrm>
            <a:off x="8535061" y="3680189"/>
            <a:ext cx="2968487" cy="640080"/>
          </a:xfrm>
          <a:prstGeom prst="rect">
            <a:avLst/>
          </a:prstGeom>
        </p:spPr>
        <p:txBody>
          <a:bodyPr vert="horz" lIns="91440" tIns="45720" rIns="91440" bIns="45720" rtlCol="0" anchor="ctr">
            <a:normAutofit fontScale="55000" lnSpcReduction="2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Avez-vous du temps et des ressources vous permettant de prototyper vos idées de façon appropriée ?</a:t>
            </a:r>
          </a:p>
        </p:txBody>
      </p:sp>
      <p:sp>
        <p:nvSpPr>
          <p:cNvPr id="15" name="Rectangle 14">
            <a:extLst>
              <a:ext uri="{FF2B5EF4-FFF2-40B4-BE49-F238E27FC236}">
                <a16:creationId xmlns:a16="http://schemas.microsoft.com/office/drawing/2014/main" id="{3A417698-54B0-B44E-BDC3-98C9BD423388}"/>
              </a:ext>
            </a:extLst>
          </p:cNvPr>
          <p:cNvSpPr/>
          <p:nvPr/>
        </p:nvSpPr>
        <p:spPr>
          <a:xfrm>
            <a:off x="212034" y="4000229"/>
            <a:ext cx="2968487" cy="1754326"/>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vous n'êtes pas prêt(e) à prototyper. Vous devriez seulement faire un prototype</a:t>
            </a:r>
          </a:p>
          <a:p>
            <a:pPr algn="just"/>
            <a:r>
              <a:rPr lang="fr-FR" sz="1200" dirty="0"/>
              <a:t>que lorsque vous avez une idée ou une opportunité</a:t>
            </a:r>
          </a:p>
          <a:p>
            <a:pPr algn="just"/>
            <a:r>
              <a:rPr lang="fr-FR" sz="1200" dirty="0"/>
              <a:t>en tête.</a:t>
            </a:r>
            <a:endParaRPr lang="fr-FR" sz="1200" dirty="0">
              <a:effectLst/>
            </a:endParaRPr>
          </a:p>
        </p:txBody>
      </p:sp>
      <p:sp>
        <p:nvSpPr>
          <p:cNvPr id="13" name="Rectangle 12">
            <a:extLst>
              <a:ext uri="{FF2B5EF4-FFF2-40B4-BE49-F238E27FC236}">
                <a16:creationId xmlns:a16="http://schemas.microsoft.com/office/drawing/2014/main" id="{E747FCF1-F99F-1549-93DB-1CE216E4509C}"/>
              </a:ext>
            </a:extLst>
          </p:cNvPr>
          <p:cNvSpPr/>
          <p:nvPr/>
        </p:nvSpPr>
        <p:spPr>
          <a:xfrm>
            <a:off x="4373545" y="966831"/>
            <a:ext cx="2968487" cy="1754326"/>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arrêtez de penser que vous avez toutes les réponses, il y a des chances que vous n’en ayez aucunes.</a:t>
            </a:r>
          </a:p>
          <a:p>
            <a:pPr algn="just"/>
            <a:r>
              <a:rPr lang="fr-FR" sz="1200" dirty="0">
                <a:effectLst/>
              </a:rPr>
              <a:t>Prototyper vous aidera à apprendre de vos pairs et construire vo</a:t>
            </a:r>
            <a:r>
              <a:rPr lang="fr-FR" sz="1200" dirty="0"/>
              <a:t>tre culture</a:t>
            </a:r>
            <a:endParaRPr lang="fr-FR" sz="1200" dirty="0">
              <a:effectLst/>
            </a:endParaRPr>
          </a:p>
        </p:txBody>
      </p:sp>
      <p:sp>
        <p:nvSpPr>
          <p:cNvPr id="14" name="Rectangle 13">
            <a:extLst>
              <a:ext uri="{FF2B5EF4-FFF2-40B4-BE49-F238E27FC236}">
                <a16:creationId xmlns:a16="http://schemas.microsoft.com/office/drawing/2014/main" id="{CD6ADD6E-5A86-9D4E-AEF6-7FC20D122ACA}"/>
              </a:ext>
            </a:extLst>
          </p:cNvPr>
          <p:cNvSpPr/>
          <p:nvPr/>
        </p:nvSpPr>
        <p:spPr>
          <a:xfrm>
            <a:off x="8535060" y="4523612"/>
            <a:ext cx="2968487" cy="1754326"/>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vous aurez besoin de temps et de ressources. Parler à votre responsable ou vos collègues pour vous assurer que vous aurez le temps et les ressources nécessaires pour lancer le prototypage. </a:t>
            </a:r>
            <a:endParaRPr lang="fr-FR" sz="1200" dirty="0">
              <a:effectLst/>
            </a:endParaRPr>
          </a:p>
        </p:txBody>
      </p:sp>
      <p:sp>
        <p:nvSpPr>
          <p:cNvPr id="16" name="Rectangle 15">
            <a:extLst>
              <a:ext uri="{FF2B5EF4-FFF2-40B4-BE49-F238E27FC236}">
                <a16:creationId xmlns:a16="http://schemas.microsoft.com/office/drawing/2014/main" id="{2632D5DC-641B-8348-BE8B-74FCF2B31189}"/>
              </a:ext>
            </a:extLst>
          </p:cNvPr>
          <p:cNvSpPr/>
          <p:nvPr/>
        </p:nvSpPr>
        <p:spPr>
          <a:xfrm>
            <a:off x="8631139" y="1151497"/>
            <a:ext cx="2968487" cy="1569660"/>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vous n'êtes pas prêt(e) à prototyper. </a:t>
            </a:r>
          </a:p>
          <a:p>
            <a:pPr algn="just"/>
            <a:r>
              <a:rPr lang="fr-FR" sz="1200" dirty="0">
                <a:effectLst/>
              </a:rPr>
              <a:t>En prototypant, apprendre ce qui ne fonctionne pas est autant utile qu’apprendre ce qui fonctionne</a:t>
            </a:r>
          </a:p>
        </p:txBody>
      </p:sp>
      <p:sp>
        <p:nvSpPr>
          <p:cNvPr id="17" name="Rectangle 16">
            <a:extLst>
              <a:ext uri="{FF2B5EF4-FFF2-40B4-BE49-F238E27FC236}">
                <a16:creationId xmlns:a16="http://schemas.microsoft.com/office/drawing/2014/main" id="{56173D3C-55E6-F446-AAB6-6FE6090FA9D4}"/>
              </a:ext>
            </a:extLst>
          </p:cNvPr>
          <p:cNvSpPr/>
          <p:nvPr/>
        </p:nvSpPr>
        <p:spPr>
          <a:xfrm>
            <a:off x="4373547" y="4041626"/>
            <a:ext cx="2968487" cy="1569660"/>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vous n'êtes pas prêt(e) à prototyper. En effet, prototyper requiert un état d’esprit ouvert sur l’apprentissage et le changement.</a:t>
            </a:r>
            <a:endParaRPr lang="fr-FR" sz="1200" dirty="0">
              <a:effectLst/>
            </a:endParaRPr>
          </a:p>
        </p:txBody>
      </p:sp>
    </p:spTree>
    <p:extLst>
      <p:ext uri="{BB962C8B-B14F-4D97-AF65-F5344CB8AC3E}">
        <p14:creationId xmlns:p14="http://schemas.microsoft.com/office/powerpoint/2010/main" val="743345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98EDAC-15B4-0743-8132-D57CAA4130A1}"/>
              </a:ext>
            </a:extLst>
          </p:cNvPr>
          <p:cNvSpPr>
            <a:spLocks noGrp="1"/>
          </p:cNvSpPr>
          <p:nvPr>
            <p:ph type="body" idx="1"/>
          </p:nvPr>
        </p:nvSpPr>
        <p:spPr>
          <a:xfrm>
            <a:off x="137241" y="326751"/>
            <a:ext cx="3793435" cy="640080"/>
          </a:xfrm>
        </p:spPr>
        <p:txBody>
          <a:bodyPr>
            <a:normAutofit fontScale="77500" lnSpcReduction="20000"/>
          </a:bodyPr>
          <a:lstStyle/>
          <a:p>
            <a:pPr algn="just"/>
            <a:r>
              <a:rPr lang="fr-FR" dirty="0"/>
              <a:t>Avez-vous l’accord de votre manager pour commencer ce projet ? </a:t>
            </a:r>
          </a:p>
        </p:txBody>
      </p:sp>
      <p:sp>
        <p:nvSpPr>
          <p:cNvPr id="8" name="Espace réservé du texte 1">
            <a:extLst>
              <a:ext uri="{FF2B5EF4-FFF2-40B4-BE49-F238E27FC236}">
                <a16:creationId xmlns:a16="http://schemas.microsoft.com/office/drawing/2014/main" id="{DF7B8C32-BB3E-7E4B-9567-7624460F2F3E}"/>
              </a:ext>
            </a:extLst>
          </p:cNvPr>
          <p:cNvSpPr txBox="1">
            <a:spLocks/>
          </p:cNvSpPr>
          <p:nvPr/>
        </p:nvSpPr>
        <p:spPr>
          <a:xfrm>
            <a:off x="137241" y="3392669"/>
            <a:ext cx="3584713" cy="6400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sz="1600" dirty="0"/>
              <a:t>Êtes vous ouvert pour essayer de nouvelles façons de travailler et être persévérant quand c’est difficile ? </a:t>
            </a:r>
          </a:p>
        </p:txBody>
      </p:sp>
      <p:sp>
        <p:nvSpPr>
          <p:cNvPr id="9" name="Espace réservé du texte 1">
            <a:extLst>
              <a:ext uri="{FF2B5EF4-FFF2-40B4-BE49-F238E27FC236}">
                <a16:creationId xmlns:a16="http://schemas.microsoft.com/office/drawing/2014/main" id="{1B9CE6F5-B511-8B4C-94E8-5C280A6AB823}"/>
              </a:ext>
            </a:extLst>
          </p:cNvPr>
          <p:cNvSpPr txBox="1">
            <a:spLocks/>
          </p:cNvSpPr>
          <p:nvPr/>
        </p:nvSpPr>
        <p:spPr>
          <a:xfrm>
            <a:off x="4373545" y="290333"/>
            <a:ext cx="3622523" cy="640080"/>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dirty="0"/>
              <a:t>Êtes vous prêt à être créatif et produire un changement ?</a:t>
            </a:r>
          </a:p>
        </p:txBody>
      </p:sp>
      <p:sp>
        <p:nvSpPr>
          <p:cNvPr id="10" name="Espace réservé du texte 1">
            <a:extLst>
              <a:ext uri="{FF2B5EF4-FFF2-40B4-BE49-F238E27FC236}">
                <a16:creationId xmlns:a16="http://schemas.microsoft.com/office/drawing/2014/main" id="{DB53B3C4-AB22-F942-8ACF-CC5F76897FA2}"/>
              </a:ext>
            </a:extLst>
          </p:cNvPr>
          <p:cNvSpPr txBox="1">
            <a:spLocks/>
          </p:cNvSpPr>
          <p:nvPr/>
        </p:nvSpPr>
        <p:spPr>
          <a:xfrm>
            <a:off x="4373544" y="4623669"/>
            <a:ext cx="2968487" cy="6400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just"/>
            <a:r>
              <a:rPr lang="fr-FR" sz="1600" dirty="0"/>
              <a:t>Allez y</a:t>
            </a:r>
          </a:p>
          <a:p>
            <a:pPr algn="just"/>
            <a:r>
              <a:rPr lang="fr-FR" sz="1600" dirty="0"/>
              <a:t>Continuez</a:t>
            </a:r>
          </a:p>
          <a:p>
            <a:pPr algn="just"/>
            <a:r>
              <a:rPr lang="fr-FR" sz="1600" dirty="0"/>
              <a:t>Appréciez le processus</a:t>
            </a:r>
          </a:p>
        </p:txBody>
      </p:sp>
      <p:sp>
        <p:nvSpPr>
          <p:cNvPr id="15" name="Rectangle 14">
            <a:extLst>
              <a:ext uri="{FF2B5EF4-FFF2-40B4-BE49-F238E27FC236}">
                <a16:creationId xmlns:a16="http://schemas.microsoft.com/office/drawing/2014/main" id="{3A417698-54B0-B44E-BDC3-98C9BD423388}"/>
              </a:ext>
            </a:extLst>
          </p:cNvPr>
          <p:cNvSpPr/>
          <p:nvPr/>
        </p:nvSpPr>
        <p:spPr>
          <a:xfrm>
            <a:off x="4283552" y="3551214"/>
            <a:ext cx="3659507" cy="461665"/>
          </a:xfrm>
          <a:prstGeom prst="rect">
            <a:avLst/>
          </a:prstGeom>
        </p:spPr>
        <p:txBody>
          <a:bodyPr wrap="square">
            <a:spAutoFit/>
          </a:bodyPr>
          <a:lstStyle/>
          <a:p>
            <a:pPr algn="just"/>
            <a:r>
              <a:rPr lang="fr-FR" sz="1200" i="1" dirty="0">
                <a:solidFill>
                  <a:srgbClr val="00AEF0"/>
                </a:solidFill>
              </a:rPr>
              <a:t>Si vous avez répondu oui à la plupart des questions, alors vous êtes prêt à vous lancer !</a:t>
            </a:r>
            <a:endParaRPr lang="fr-FR" sz="1200" i="1" dirty="0"/>
          </a:p>
        </p:txBody>
      </p:sp>
      <p:sp>
        <p:nvSpPr>
          <p:cNvPr id="13" name="Rectangle 12">
            <a:extLst>
              <a:ext uri="{FF2B5EF4-FFF2-40B4-BE49-F238E27FC236}">
                <a16:creationId xmlns:a16="http://schemas.microsoft.com/office/drawing/2014/main" id="{E747FCF1-F99F-1549-93DB-1CE216E4509C}"/>
              </a:ext>
            </a:extLst>
          </p:cNvPr>
          <p:cNvSpPr/>
          <p:nvPr/>
        </p:nvSpPr>
        <p:spPr>
          <a:xfrm>
            <a:off x="4373544" y="1195431"/>
            <a:ext cx="3622524" cy="1846659"/>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marL="285750" indent="-285750" algn="just">
              <a:buFont typeface="Wingdings" pitchFamily="2" charset="2"/>
              <a:buChar char="q"/>
            </a:pPr>
            <a:endParaRPr lang="fr-FR" dirty="0">
              <a:solidFill>
                <a:srgbClr val="00AEF0"/>
              </a:solidFill>
            </a:endParaRPr>
          </a:p>
          <a:p>
            <a:pPr algn="just"/>
            <a:r>
              <a:rPr lang="fr-FR" sz="1200" dirty="0"/>
              <a:t>Si vous avez répondu non, soyez sur qu’un membre de votre équipe a une énergie créative pour porter le projet. C’est important de se lancer dans le prototypage de manière proactive. Parlez moins, agissez plus. </a:t>
            </a:r>
            <a:endParaRPr lang="fr-FR" sz="1200" dirty="0">
              <a:effectLst/>
            </a:endParaRPr>
          </a:p>
        </p:txBody>
      </p:sp>
      <p:sp>
        <p:nvSpPr>
          <p:cNvPr id="17" name="Rectangle 16">
            <a:extLst>
              <a:ext uri="{FF2B5EF4-FFF2-40B4-BE49-F238E27FC236}">
                <a16:creationId xmlns:a16="http://schemas.microsoft.com/office/drawing/2014/main" id="{56173D3C-55E6-F446-AAB6-6FE6090FA9D4}"/>
              </a:ext>
            </a:extLst>
          </p:cNvPr>
          <p:cNvSpPr/>
          <p:nvPr/>
        </p:nvSpPr>
        <p:spPr>
          <a:xfrm>
            <a:off x="212033" y="966831"/>
            <a:ext cx="3584715" cy="1846659"/>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endParaRPr lang="fr-FR" dirty="0">
              <a:solidFill>
                <a:srgbClr val="00AEF0"/>
              </a:solidFill>
            </a:endParaRPr>
          </a:p>
          <a:p>
            <a:pPr algn="just"/>
            <a:r>
              <a:rPr lang="fr-FR" sz="1200" dirty="0"/>
              <a:t>Si vous avez répondu non, c’est très important d’être soutenu dans le prototypage. C’est important d’avoir son soutien au début, donc prévoyez des réunions avec vos supérieurs durant le processus. </a:t>
            </a:r>
            <a:endParaRPr lang="fr-FR" sz="1200" dirty="0">
              <a:effectLst/>
            </a:endParaRPr>
          </a:p>
        </p:txBody>
      </p:sp>
      <p:pic>
        <p:nvPicPr>
          <p:cNvPr id="3" name="Image 2">
            <a:extLst>
              <a:ext uri="{FF2B5EF4-FFF2-40B4-BE49-F238E27FC236}">
                <a16:creationId xmlns:a16="http://schemas.microsoft.com/office/drawing/2014/main" id="{1BF1D6B8-55C0-A149-9486-225FDF7AEDDB}"/>
              </a:ext>
            </a:extLst>
          </p:cNvPr>
          <p:cNvPicPr>
            <a:picLocks noChangeAspect="1"/>
          </p:cNvPicPr>
          <p:nvPr/>
        </p:nvPicPr>
        <p:blipFill>
          <a:blip r:embed="rId2"/>
          <a:stretch>
            <a:fillRect/>
          </a:stretch>
        </p:blipFill>
        <p:spPr>
          <a:xfrm>
            <a:off x="8650105" y="225070"/>
            <a:ext cx="4407099" cy="3135079"/>
          </a:xfrm>
          <a:prstGeom prst="rect">
            <a:avLst/>
          </a:prstGeom>
        </p:spPr>
      </p:pic>
      <p:pic>
        <p:nvPicPr>
          <p:cNvPr id="4" name="Image 3">
            <a:extLst>
              <a:ext uri="{FF2B5EF4-FFF2-40B4-BE49-F238E27FC236}">
                <a16:creationId xmlns:a16="http://schemas.microsoft.com/office/drawing/2014/main" id="{7A9DA78D-05AF-4840-8E93-A6C887704853}"/>
              </a:ext>
            </a:extLst>
          </p:cNvPr>
          <p:cNvPicPr>
            <a:picLocks noChangeAspect="1"/>
          </p:cNvPicPr>
          <p:nvPr/>
        </p:nvPicPr>
        <p:blipFill>
          <a:blip r:embed="rId3"/>
          <a:stretch>
            <a:fillRect/>
          </a:stretch>
        </p:blipFill>
        <p:spPr>
          <a:xfrm rot="20786922">
            <a:off x="8335066" y="3914960"/>
            <a:ext cx="3953419" cy="2514871"/>
          </a:xfrm>
          <a:prstGeom prst="rect">
            <a:avLst/>
          </a:prstGeom>
        </p:spPr>
      </p:pic>
      <p:sp>
        <p:nvSpPr>
          <p:cNvPr id="18" name="Rectangle 17">
            <a:extLst>
              <a:ext uri="{FF2B5EF4-FFF2-40B4-BE49-F238E27FC236}">
                <a16:creationId xmlns:a16="http://schemas.microsoft.com/office/drawing/2014/main" id="{C143FF27-B283-C84A-AD94-4CB68E5D8AC2}"/>
              </a:ext>
            </a:extLst>
          </p:cNvPr>
          <p:cNvSpPr/>
          <p:nvPr/>
        </p:nvSpPr>
        <p:spPr>
          <a:xfrm>
            <a:off x="137241" y="4530971"/>
            <a:ext cx="3659507" cy="1200329"/>
          </a:xfrm>
          <a:prstGeom prst="rect">
            <a:avLst/>
          </a:prstGeom>
        </p:spPr>
        <p:txBody>
          <a:bodyPr wrap="square">
            <a:spAutoFit/>
          </a:bodyPr>
          <a:lstStyle/>
          <a:p>
            <a:pPr marL="285750" indent="-285750" algn="just">
              <a:buFont typeface="Wingdings" pitchFamily="2" charset="2"/>
              <a:buChar char="q"/>
            </a:pPr>
            <a:r>
              <a:rPr lang="fr-FR" dirty="0" err="1">
                <a:solidFill>
                  <a:srgbClr val="00AEF0"/>
                </a:solidFill>
              </a:rPr>
              <a:t>Yes</a:t>
            </a:r>
            <a:endParaRPr lang="fr-FR" dirty="0">
              <a:solidFill>
                <a:srgbClr val="00AEF0"/>
              </a:solidFill>
            </a:endParaRPr>
          </a:p>
          <a:p>
            <a:pPr marL="285750" indent="-285750" algn="just">
              <a:buFont typeface="Wingdings" pitchFamily="2" charset="2"/>
              <a:buChar char="q"/>
            </a:pPr>
            <a:r>
              <a:rPr lang="fr-FR" dirty="0">
                <a:solidFill>
                  <a:srgbClr val="00AEF0"/>
                </a:solidFill>
              </a:rPr>
              <a:t>No</a:t>
            </a:r>
          </a:p>
          <a:p>
            <a:pPr algn="just"/>
            <a:r>
              <a:rPr lang="fr-FR" sz="1200" dirty="0"/>
              <a:t>Si vous avez répondu non, soyez plus endurcis. Ce sera difficile mais géniale, et surtout très intéressant !</a:t>
            </a:r>
          </a:p>
        </p:txBody>
      </p:sp>
    </p:spTree>
    <p:extLst>
      <p:ext uri="{BB962C8B-B14F-4D97-AF65-F5344CB8AC3E}">
        <p14:creationId xmlns:p14="http://schemas.microsoft.com/office/powerpoint/2010/main" val="191888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1656D-2677-F54F-B3A6-1C45FEA408AB}"/>
              </a:ext>
            </a:extLst>
          </p:cNvPr>
          <p:cNvSpPr>
            <a:spLocks noGrp="1"/>
          </p:cNvSpPr>
          <p:nvPr>
            <p:ph type="title"/>
          </p:nvPr>
        </p:nvSpPr>
        <p:spPr/>
        <p:txBody>
          <a:bodyPr/>
          <a:lstStyle/>
          <a:p>
            <a:r>
              <a:rPr lang="fr-FR" dirty="0"/>
              <a:t>LE PROCESSUS DE PROTOTYPAGE</a:t>
            </a:r>
          </a:p>
        </p:txBody>
      </p:sp>
      <p:sp>
        <p:nvSpPr>
          <p:cNvPr id="3" name="Espace réservé du texte 2">
            <a:extLst>
              <a:ext uri="{FF2B5EF4-FFF2-40B4-BE49-F238E27FC236}">
                <a16:creationId xmlns:a16="http://schemas.microsoft.com/office/drawing/2014/main" id="{98701CC1-4407-D14C-9AE9-D4B16A4B9770}"/>
              </a:ext>
            </a:extLst>
          </p:cNvPr>
          <p:cNvSpPr>
            <a:spLocks noGrp="1"/>
          </p:cNvSpPr>
          <p:nvPr>
            <p:ph type="body" idx="1"/>
          </p:nvPr>
        </p:nvSpPr>
        <p:spPr/>
        <p:txBody>
          <a:bodyPr>
            <a:noAutofit/>
          </a:bodyPr>
          <a:lstStyle/>
          <a:p>
            <a:pPr algn="just"/>
            <a:r>
              <a:rPr lang="fr-FR" sz="1800" dirty="0"/>
              <a:t>Ce document vous aidera à utiliser la méthodologie de prototypage dans vos projets et changez votre façon de travailler. Il doit être utile pour toute organisation ou personne avec une idée non testée. </a:t>
            </a:r>
          </a:p>
          <a:p>
            <a:pPr algn="just"/>
            <a:r>
              <a:rPr lang="fr-FR" sz="1800" dirty="0"/>
              <a:t>Cela vous donnera des informations sur comment utiliser le prototypage, quand, quoi et comment et avec qui. </a:t>
            </a:r>
          </a:p>
          <a:p>
            <a:pPr algn="just"/>
            <a:endParaRPr lang="fr-FR" sz="1800" dirty="0"/>
          </a:p>
          <a:p>
            <a:pPr algn="just"/>
            <a:endParaRPr lang="fr-FR" sz="1800" dirty="0"/>
          </a:p>
        </p:txBody>
      </p:sp>
    </p:spTree>
    <p:extLst>
      <p:ext uri="{BB962C8B-B14F-4D97-AF65-F5344CB8AC3E}">
        <p14:creationId xmlns:p14="http://schemas.microsoft.com/office/powerpoint/2010/main" val="69143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4319D3E-5384-5A4B-8307-82E15A51AA6B}"/>
              </a:ext>
            </a:extLst>
          </p:cNvPr>
          <p:cNvSpPr/>
          <p:nvPr/>
        </p:nvSpPr>
        <p:spPr>
          <a:xfrm>
            <a:off x="74194" y="2737781"/>
            <a:ext cx="946627" cy="97457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Opportunités</a:t>
            </a:r>
            <a:r>
              <a:rPr lang="fr-FR" sz="600" b="1"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 identifiées</a:t>
            </a:r>
          </a:p>
        </p:txBody>
      </p:sp>
      <p:sp>
        <p:nvSpPr>
          <p:cNvPr id="5" name="Ellipse 4">
            <a:extLst>
              <a:ext uri="{FF2B5EF4-FFF2-40B4-BE49-F238E27FC236}">
                <a16:creationId xmlns:a16="http://schemas.microsoft.com/office/drawing/2014/main" id="{FE291DAF-01F2-AA48-A1DA-42208C521200}"/>
              </a:ext>
            </a:extLst>
          </p:cNvPr>
          <p:cNvSpPr/>
          <p:nvPr/>
        </p:nvSpPr>
        <p:spPr>
          <a:xfrm>
            <a:off x="3172233" y="2767078"/>
            <a:ext cx="1038642" cy="88706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Générez des idées</a:t>
            </a:r>
          </a:p>
        </p:txBody>
      </p:sp>
      <p:cxnSp>
        <p:nvCxnSpPr>
          <p:cNvPr id="7" name="Connecteur droit 6">
            <a:extLst>
              <a:ext uri="{FF2B5EF4-FFF2-40B4-BE49-F238E27FC236}">
                <a16:creationId xmlns:a16="http://schemas.microsoft.com/office/drawing/2014/main" id="{68ACC2F5-CFC5-A546-B37E-EAC2E9D89128}"/>
              </a:ext>
            </a:extLst>
          </p:cNvPr>
          <p:cNvCxnSpPr>
            <a:cxnSpLocks/>
          </p:cNvCxnSpPr>
          <p:nvPr/>
        </p:nvCxnSpPr>
        <p:spPr>
          <a:xfrm flipV="1">
            <a:off x="1010862" y="3201152"/>
            <a:ext cx="2061950" cy="64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C34FC4BD-29B5-4540-95A1-C9A94D471276}"/>
              </a:ext>
            </a:extLst>
          </p:cNvPr>
          <p:cNvSpPr/>
          <p:nvPr/>
        </p:nvSpPr>
        <p:spPr>
          <a:xfrm>
            <a:off x="2119418" y="1596632"/>
            <a:ext cx="1058925" cy="90611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Cartographier les endroits et personnes</a:t>
            </a:r>
          </a:p>
        </p:txBody>
      </p:sp>
      <p:sp>
        <p:nvSpPr>
          <p:cNvPr id="9" name="Ellipse 8">
            <a:extLst>
              <a:ext uri="{FF2B5EF4-FFF2-40B4-BE49-F238E27FC236}">
                <a16:creationId xmlns:a16="http://schemas.microsoft.com/office/drawing/2014/main" id="{9244FC71-D766-F043-AC57-8B6DCE7384CA}"/>
              </a:ext>
            </a:extLst>
          </p:cNvPr>
          <p:cNvSpPr/>
          <p:nvPr/>
        </p:nvSpPr>
        <p:spPr>
          <a:xfrm>
            <a:off x="2113776" y="4103575"/>
            <a:ext cx="964091" cy="93924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Choisissez un endroit à tester</a:t>
            </a:r>
          </a:p>
        </p:txBody>
      </p:sp>
      <p:sp>
        <p:nvSpPr>
          <p:cNvPr id="20" name="Larme 19">
            <a:extLst>
              <a:ext uri="{FF2B5EF4-FFF2-40B4-BE49-F238E27FC236}">
                <a16:creationId xmlns:a16="http://schemas.microsoft.com/office/drawing/2014/main" id="{E738DC71-4BBC-5949-B907-4F38A4325D76}"/>
              </a:ext>
            </a:extLst>
          </p:cNvPr>
          <p:cNvSpPr/>
          <p:nvPr/>
        </p:nvSpPr>
        <p:spPr>
          <a:xfrm>
            <a:off x="472114" y="4207625"/>
            <a:ext cx="1035322" cy="767801"/>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dirty="0">
                <a:solidFill>
                  <a:schemeClr val="tx1"/>
                </a:solidFill>
                <a:latin typeface="Rockwell" panose="02060603020205020403" pitchFamily="18" charset="77"/>
              </a:rPr>
              <a:t>Est-ce que votre équipe à les compétences ?</a:t>
            </a:r>
          </a:p>
        </p:txBody>
      </p:sp>
      <p:sp>
        <p:nvSpPr>
          <p:cNvPr id="21" name="Stockage à accès séquentiel 20">
            <a:extLst>
              <a:ext uri="{FF2B5EF4-FFF2-40B4-BE49-F238E27FC236}">
                <a16:creationId xmlns:a16="http://schemas.microsoft.com/office/drawing/2014/main" id="{2B1B7283-D77D-E744-9899-6DEBA80B0BB9}"/>
              </a:ext>
            </a:extLst>
          </p:cNvPr>
          <p:cNvSpPr/>
          <p:nvPr/>
        </p:nvSpPr>
        <p:spPr>
          <a:xfrm>
            <a:off x="511866" y="1328392"/>
            <a:ext cx="1361658" cy="787674"/>
          </a:xfrm>
          <a:prstGeom prst="flowChartMagnetic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dirty="0">
                <a:solidFill>
                  <a:schemeClr val="tx1"/>
                </a:solidFill>
                <a:latin typeface="Rockwell" panose="02060603020205020403" pitchFamily="18" charset="77"/>
              </a:rPr>
              <a:t>Est-ce que ces informations changent ou affectent mon opportunité ?</a:t>
            </a:r>
          </a:p>
        </p:txBody>
      </p:sp>
      <p:graphicFrame>
        <p:nvGraphicFramePr>
          <p:cNvPr id="22" name="Diagramme 21">
            <a:extLst>
              <a:ext uri="{FF2B5EF4-FFF2-40B4-BE49-F238E27FC236}">
                <a16:creationId xmlns:a16="http://schemas.microsoft.com/office/drawing/2014/main" id="{D4665484-2F3D-0A4B-B134-B2EB64AE6CE5}"/>
              </a:ext>
            </a:extLst>
          </p:cNvPr>
          <p:cNvGraphicFramePr/>
          <p:nvPr>
            <p:extLst>
              <p:ext uri="{D42A27DB-BD31-4B8C-83A1-F6EECF244321}">
                <p14:modId xmlns:p14="http://schemas.microsoft.com/office/powerpoint/2010/main" val="3265715307"/>
              </p:ext>
            </p:extLst>
          </p:nvPr>
        </p:nvGraphicFramePr>
        <p:xfrm>
          <a:off x="4611731" y="218473"/>
          <a:ext cx="2507981" cy="5999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Diagramme 22">
            <a:extLst>
              <a:ext uri="{FF2B5EF4-FFF2-40B4-BE49-F238E27FC236}">
                <a16:creationId xmlns:a16="http://schemas.microsoft.com/office/drawing/2014/main" id="{96F69C59-56DF-934C-A460-86CEEA3B063D}"/>
              </a:ext>
            </a:extLst>
          </p:cNvPr>
          <p:cNvGraphicFramePr/>
          <p:nvPr>
            <p:extLst>
              <p:ext uri="{D42A27DB-BD31-4B8C-83A1-F6EECF244321}">
                <p14:modId xmlns:p14="http://schemas.microsoft.com/office/powerpoint/2010/main" val="2989585262"/>
              </p:ext>
            </p:extLst>
          </p:nvPr>
        </p:nvGraphicFramePr>
        <p:xfrm>
          <a:off x="7456002" y="506897"/>
          <a:ext cx="2680255" cy="5909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 name="Ellipse 24">
            <a:extLst>
              <a:ext uri="{FF2B5EF4-FFF2-40B4-BE49-F238E27FC236}">
                <a16:creationId xmlns:a16="http://schemas.microsoft.com/office/drawing/2014/main" id="{A9824E35-2430-B54E-9CAB-13C964E9345D}"/>
              </a:ext>
            </a:extLst>
          </p:cNvPr>
          <p:cNvSpPr/>
          <p:nvPr/>
        </p:nvSpPr>
        <p:spPr>
          <a:xfrm>
            <a:off x="10634858" y="3376193"/>
            <a:ext cx="909431" cy="82494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b="1"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Mesurer l’impact</a:t>
            </a:r>
          </a:p>
          <a:p>
            <a:endParaRPr lang="fr-FR" sz="600" b="1" dirty="0">
              <a:ln w="0"/>
              <a:solidFill>
                <a:schemeClr val="tx1"/>
              </a:solidFill>
              <a:effectLst>
                <a:outerShdw blurRad="38100" dist="19050" dir="2700000" algn="tl" rotWithShape="0">
                  <a:schemeClr val="dk1">
                    <a:alpha val="40000"/>
                  </a:schemeClr>
                </a:outerShdw>
              </a:effectLst>
              <a:latin typeface="Rockwell" panose="02060603020205020403" pitchFamily="18" charset="77"/>
            </a:endParaRPr>
          </a:p>
        </p:txBody>
      </p:sp>
      <p:sp>
        <p:nvSpPr>
          <p:cNvPr id="26" name="Ellipse 25">
            <a:extLst>
              <a:ext uri="{FF2B5EF4-FFF2-40B4-BE49-F238E27FC236}">
                <a16:creationId xmlns:a16="http://schemas.microsoft.com/office/drawing/2014/main" id="{84D78A47-6E31-0A49-9795-FF2209C83D2D}"/>
              </a:ext>
            </a:extLst>
          </p:cNvPr>
          <p:cNvSpPr/>
          <p:nvPr/>
        </p:nvSpPr>
        <p:spPr>
          <a:xfrm>
            <a:off x="10634857" y="1630016"/>
            <a:ext cx="909431" cy="82494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b="1"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Créer un cas d’affaire</a:t>
            </a:r>
          </a:p>
        </p:txBody>
      </p:sp>
      <p:sp>
        <p:nvSpPr>
          <p:cNvPr id="4" name="Ellipse 3">
            <a:extLst>
              <a:ext uri="{FF2B5EF4-FFF2-40B4-BE49-F238E27FC236}">
                <a16:creationId xmlns:a16="http://schemas.microsoft.com/office/drawing/2014/main" id="{FDA607D1-904A-5647-8035-3481B212799B}"/>
              </a:ext>
            </a:extLst>
          </p:cNvPr>
          <p:cNvSpPr/>
          <p:nvPr/>
        </p:nvSpPr>
        <p:spPr>
          <a:xfrm>
            <a:off x="2195923" y="2689552"/>
            <a:ext cx="936761" cy="1028073"/>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Identifiez votre clientèle</a:t>
            </a:r>
          </a:p>
        </p:txBody>
      </p:sp>
      <p:sp>
        <p:nvSpPr>
          <p:cNvPr id="3" name="Ellipse 2">
            <a:extLst>
              <a:ext uri="{FF2B5EF4-FFF2-40B4-BE49-F238E27FC236}">
                <a16:creationId xmlns:a16="http://schemas.microsoft.com/office/drawing/2014/main" id="{B37A3C45-CDD8-FB40-9356-4448414C90E2}"/>
              </a:ext>
            </a:extLst>
          </p:cNvPr>
          <p:cNvSpPr/>
          <p:nvPr/>
        </p:nvSpPr>
        <p:spPr>
          <a:xfrm>
            <a:off x="1099499" y="2729805"/>
            <a:ext cx="967834" cy="976522"/>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FR" sz="600" dirty="0">
                <a:ln w="0"/>
                <a:solidFill>
                  <a:schemeClr val="tx1"/>
                </a:solidFill>
                <a:effectLst>
                  <a:outerShdw blurRad="38100" dist="19050" dir="2700000" algn="tl" rotWithShape="0">
                    <a:schemeClr val="dk1">
                      <a:alpha val="40000"/>
                    </a:schemeClr>
                  </a:outerShdw>
                </a:effectLst>
                <a:latin typeface="Rockwell" panose="02060603020205020403" pitchFamily="18" charset="77"/>
              </a:rPr>
              <a:t>Construisez votre équipe</a:t>
            </a:r>
          </a:p>
        </p:txBody>
      </p:sp>
      <p:grpSp>
        <p:nvGrpSpPr>
          <p:cNvPr id="36" name="Groupe 35">
            <a:extLst>
              <a:ext uri="{FF2B5EF4-FFF2-40B4-BE49-F238E27FC236}">
                <a16:creationId xmlns:a16="http://schemas.microsoft.com/office/drawing/2014/main" id="{4F500AF1-668A-4541-B51A-B3CD405587FE}"/>
              </a:ext>
            </a:extLst>
          </p:cNvPr>
          <p:cNvGrpSpPr/>
          <p:nvPr/>
        </p:nvGrpSpPr>
        <p:grpSpPr>
          <a:xfrm>
            <a:off x="1763206" y="2255216"/>
            <a:ext cx="382804" cy="441212"/>
            <a:chOff x="717090" y="2442167"/>
            <a:chExt cx="213021" cy="271126"/>
          </a:xfrm>
        </p:grpSpPr>
        <p:sp>
          <p:nvSpPr>
            <p:cNvPr id="37" name="Flèche vers la droite 36">
              <a:extLst>
                <a:ext uri="{FF2B5EF4-FFF2-40B4-BE49-F238E27FC236}">
                  <a16:creationId xmlns:a16="http://schemas.microsoft.com/office/drawing/2014/main" id="{37C719D0-9DC1-EE47-8706-C257DA358766}"/>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8" name="Flèche vers la droite 4">
              <a:extLst>
                <a:ext uri="{FF2B5EF4-FFF2-40B4-BE49-F238E27FC236}">
                  <a16:creationId xmlns:a16="http://schemas.microsoft.com/office/drawing/2014/main" id="{68314ACF-A02F-7749-B909-1C1AA617D885}"/>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39" name="Groupe 38">
            <a:extLst>
              <a:ext uri="{FF2B5EF4-FFF2-40B4-BE49-F238E27FC236}">
                <a16:creationId xmlns:a16="http://schemas.microsoft.com/office/drawing/2014/main" id="{A36BC2DA-0BF3-9C49-A349-0B100DDFB9F5}"/>
              </a:ext>
            </a:extLst>
          </p:cNvPr>
          <p:cNvGrpSpPr/>
          <p:nvPr/>
        </p:nvGrpSpPr>
        <p:grpSpPr>
          <a:xfrm>
            <a:off x="1683482" y="3801066"/>
            <a:ext cx="562460" cy="406559"/>
            <a:chOff x="1540290" y="2462692"/>
            <a:chExt cx="271126" cy="213021"/>
          </a:xfrm>
        </p:grpSpPr>
        <p:sp>
          <p:nvSpPr>
            <p:cNvPr id="40" name="Flèche vers la droite 39">
              <a:extLst>
                <a:ext uri="{FF2B5EF4-FFF2-40B4-BE49-F238E27FC236}">
                  <a16:creationId xmlns:a16="http://schemas.microsoft.com/office/drawing/2014/main" id="{A4FFA621-17E9-8845-A369-775CFA72A9F4}"/>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1" name="Flèche vers la droite 4">
              <a:extLst>
                <a:ext uri="{FF2B5EF4-FFF2-40B4-BE49-F238E27FC236}">
                  <a16:creationId xmlns:a16="http://schemas.microsoft.com/office/drawing/2014/main" id="{D25132ED-220D-234D-A115-2412A185FB5F}"/>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42" name="Groupe 41">
            <a:extLst>
              <a:ext uri="{FF2B5EF4-FFF2-40B4-BE49-F238E27FC236}">
                <a16:creationId xmlns:a16="http://schemas.microsoft.com/office/drawing/2014/main" id="{37E58251-9FE5-8B4F-BBE0-6534E47BCBEB}"/>
              </a:ext>
            </a:extLst>
          </p:cNvPr>
          <p:cNvGrpSpPr/>
          <p:nvPr/>
        </p:nvGrpSpPr>
        <p:grpSpPr>
          <a:xfrm>
            <a:off x="3150269" y="3797710"/>
            <a:ext cx="518548" cy="526023"/>
            <a:chOff x="717090" y="2442167"/>
            <a:chExt cx="213021" cy="271126"/>
          </a:xfrm>
        </p:grpSpPr>
        <p:sp>
          <p:nvSpPr>
            <p:cNvPr id="43" name="Flèche vers la droite 42">
              <a:extLst>
                <a:ext uri="{FF2B5EF4-FFF2-40B4-BE49-F238E27FC236}">
                  <a16:creationId xmlns:a16="http://schemas.microsoft.com/office/drawing/2014/main" id="{2AD5EAB1-B5AE-E145-B712-832D492B9950}"/>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4" name="Flèche vers la droite 4">
              <a:extLst>
                <a:ext uri="{FF2B5EF4-FFF2-40B4-BE49-F238E27FC236}">
                  <a16:creationId xmlns:a16="http://schemas.microsoft.com/office/drawing/2014/main" id="{E4EE1ED3-E417-4149-B818-B212F8A34104}"/>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45" name="Groupe 44">
            <a:extLst>
              <a:ext uri="{FF2B5EF4-FFF2-40B4-BE49-F238E27FC236}">
                <a16:creationId xmlns:a16="http://schemas.microsoft.com/office/drawing/2014/main" id="{9F9DDCD9-599E-824F-B694-EB767293B48C}"/>
              </a:ext>
            </a:extLst>
          </p:cNvPr>
          <p:cNvGrpSpPr/>
          <p:nvPr/>
        </p:nvGrpSpPr>
        <p:grpSpPr>
          <a:xfrm>
            <a:off x="3172232" y="2184488"/>
            <a:ext cx="551539" cy="463481"/>
            <a:chOff x="1540290" y="2462692"/>
            <a:chExt cx="271126" cy="213021"/>
          </a:xfrm>
        </p:grpSpPr>
        <p:sp>
          <p:nvSpPr>
            <p:cNvPr id="46" name="Flèche vers la droite 45">
              <a:extLst>
                <a:ext uri="{FF2B5EF4-FFF2-40B4-BE49-F238E27FC236}">
                  <a16:creationId xmlns:a16="http://schemas.microsoft.com/office/drawing/2014/main" id="{AAC19478-B541-B943-B27E-5D9D0AF70D25}"/>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7" name="Flèche vers la droite 4">
              <a:extLst>
                <a:ext uri="{FF2B5EF4-FFF2-40B4-BE49-F238E27FC236}">
                  <a16:creationId xmlns:a16="http://schemas.microsoft.com/office/drawing/2014/main" id="{270E9767-D7F7-B843-87B7-99596B0DAF80}"/>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cxnSp>
        <p:nvCxnSpPr>
          <p:cNvPr id="51" name="Connecteur droit 50">
            <a:extLst>
              <a:ext uri="{FF2B5EF4-FFF2-40B4-BE49-F238E27FC236}">
                <a16:creationId xmlns:a16="http://schemas.microsoft.com/office/drawing/2014/main" id="{EB033566-43E7-1749-BD72-4060895413CC}"/>
              </a:ext>
            </a:extLst>
          </p:cNvPr>
          <p:cNvCxnSpPr>
            <a:stCxn id="5" idx="6"/>
            <a:endCxn id="22" idx="1"/>
          </p:cNvCxnSpPr>
          <p:nvPr/>
        </p:nvCxnSpPr>
        <p:spPr>
          <a:xfrm>
            <a:off x="4210875" y="3210611"/>
            <a:ext cx="400856" cy="7455"/>
          </a:xfrm>
          <a:prstGeom prst="line">
            <a:avLst/>
          </a:prstGeom>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45C3951B-225D-6A46-9757-EE04701A93C3}"/>
              </a:ext>
            </a:extLst>
          </p:cNvPr>
          <p:cNvCxnSpPr>
            <a:cxnSpLocks/>
          </p:cNvCxnSpPr>
          <p:nvPr/>
        </p:nvCxnSpPr>
        <p:spPr>
          <a:xfrm>
            <a:off x="5426765" y="3201152"/>
            <a:ext cx="874644" cy="648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E35C7BB1-F4B4-2549-B49B-A60E7B47A729}"/>
              </a:ext>
            </a:extLst>
          </p:cNvPr>
          <p:cNvCxnSpPr/>
          <p:nvPr/>
        </p:nvCxnSpPr>
        <p:spPr>
          <a:xfrm>
            <a:off x="7119712" y="3201152"/>
            <a:ext cx="33462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C078453-7212-6A4A-8303-F3F24258EFB4}"/>
              </a:ext>
            </a:extLst>
          </p:cNvPr>
          <p:cNvCxnSpPr/>
          <p:nvPr/>
        </p:nvCxnSpPr>
        <p:spPr>
          <a:xfrm>
            <a:off x="8239537" y="3201152"/>
            <a:ext cx="1113183"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9" name="Groupe 58">
            <a:extLst>
              <a:ext uri="{FF2B5EF4-FFF2-40B4-BE49-F238E27FC236}">
                <a16:creationId xmlns:a16="http://schemas.microsoft.com/office/drawing/2014/main" id="{A6C88F7B-B544-2A44-8A8A-ED77AFF74427}"/>
              </a:ext>
            </a:extLst>
          </p:cNvPr>
          <p:cNvGrpSpPr/>
          <p:nvPr/>
        </p:nvGrpSpPr>
        <p:grpSpPr>
          <a:xfrm>
            <a:off x="10136257" y="2378171"/>
            <a:ext cx="382804" cy="441212"/>
            <a:chOff x="717090" y="2442167"/>
            <a:chExt cx="213021" cy="271126"/>
          </a:xfrm>
        </p:grpSpPr>
        <p:sp>
          <p:nvSpPr>
            <p:cNvPr id="60" name="Flèche vers la droite 59">
              <a:extLst>
                <a:ext uri="{FF2B5EF4-FFF2-40B4-BE49-F238E27FC236}">
                  <a16:creationId xmlns:a16="http://schemas.microsoft.com/office/drawing/2014/main" id="{EEA88DDC-73CE-5340-8E79-48CA3739437B}"/>
                </a:ext>
              </a:extLst>
            </p:cNvPr>
            <p:cNvSpPr/>
            <p:nvPr/>
          </p:nvSpPr>
          <p:spPr>
            <a:xfrm rot="18900000">
              <a:off x="717090" y="2442167"/>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1" name="Flèche vers la droite 4">
              <a:extLst>
                <a:ext uri="{FF2B5EF4-FFF2-40B4-BE49-F238E27FC236}">
                  <a16:creationId xmlns:a16="http://schemas.microsoft.com/office/drawing/2014/main" id="{3F5BF437-07A5-2749-9749-6D6B276C71B9}"/>
                </a:ext>
              </a:extLst>
            </p:cNvPr>
            <p:cNvSpPr txBox="1"/>
            <p:nvPr/>
          </p:nvSpPr>
          <p:spPr>
            <a:xfrm rot="18900000">
              <a:off x="726449" y="2518986"/>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grpSp>
        <p:nvGrpSpPr>
          <p:cNvPr id="62" name="Groupe 61">
            <a:extLst>
              <a:ext uri="{FF2B5EF4-FFF2-40B4-BE49-F238E27FC236}">
                <a16:creationId xmlns:a16="http://schemas.microsoft.com/office/drawing/2014/main" id="{3FC4188A-2B79-8F4F-BF34-2C361425F222}"/>
              </a:ext>
            </a:extLst>
          </p:cNvPr>
          <p:cNvGrpSpPr/>
          <p:nvPr/>
        </p:nvGrpSpPr>
        <p:grpSpPr>
          <a:xfrm>
            <a:off x="10104327" y="3334730"/>
            <a:ext cx="562460" cy="406559"/>
            <a:chOff x="1540290" y="2462692"/>
            <a:chExt cx="271126" cy="213021"/>
          </a:xfrm>
        </p:grpSpPr>
        <p:sp>
          <p:nvSpPr>
            <p:cNvPr id="63" name="Flèche vers la droite 62">
              <a:extLst>
                <a:ext uri="{FF2B5EF4-FFF2-40B4-BE49-F238E27FC236}">
                  <a16:creationId xmlns:a16="http://schemas.microsoft.com/office/drawing/2014/main" id="{3148B482-F43B-4E43-83A6-54A8334C9636}"/>
                </a:ext>
              </a:extLst>
            </p:cNvPr>
            <p:cNvSpPr/>
            <p:nvPr/>
          </p:nvSpPr>
          <p:spPr>
            <a:xfrm rot="2700000">
              <a:off x="1569342" y="2433640"/>
              <a:ext cx="213021" cy="271126"/>
            </a:xfrm>
            <a:prstGeom prst="rightArrow">
              <a:avLst>
                <a:gd name="adj1" fmla="val 60000"/>
                <a:gd name="adj2" fmla="val 50000"/>
              </a:avLst>
            </a:prstGeom>
            <a:solidFill>
              <a:srgbClr val="5BE6E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4" name="Flèche vers la droite 4">
              <a:extLst>
                <a:ext uri="{FF2B5EF4-FFF2-40B4-BE49-F238E27FC236}">
                  <a16:creationId xmlns:a16="http://schemas.microsoft.com/office/drawing/2014/main" id="{0F536475-08F8-B841-8F73-6522FA5975C3}"/>
                </a:ext>
              </a:extLst>
            </p:cNvPr>
            <p:cNvSpPr txBox="1"/>
            <p:nvPr/>
          </p:nvSpPr>
          <p:spPr>
            <a:xfrm rot="2700000">
              <a:off x="1578701" y="2465271"/>
              <a:ext cx="149115" cy="1626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fr-FR" sz="600" kern="1200">
                <a:latin typeface="Rockwell" panose="02060603020205020403" pitchFamily="18" charset="77"/>
              </a:endParaRPr>
            </a:p>
          </p:txBody>
        </p:sp>
      </p:grpSp>
      <p:sp>
        <p:nvSpPr>
          <p:cNvPr id="65" name="Moins 64">
            <a:extLst>
              <a:ext uri="{FF2B5EF4-FFF2-40B4-BE49-F238E27FC236}">
                <a16:creationId xmlns:a16="http://schemas.microsoft.com/office/drawing/2014/main" id="{EAB4C519-C291-E748-BE3E-F4188A5F4DB9}"/>
              </a:ext>
            </a:extLst>
          </p:cNvPr>
          <p:cNvSpPr/>
          <p:nvPr/>
        </p:nvSpPr>
        <p:spPr>
          <a:xfrm rot="5400000">
            <a:off x="2681001" y="2823532"/>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6" name="Moins 65">
            <a:extLst>
              <a:ext uri="{FF2B5EF4-FFF2-40B4-BE49-F238E27FC236}">
                <a16:creationId xmlns:a16="http://schemas.microsoft.com/office/drawing/2014/main" id="{E1BD1727-C5AD-9247-A61E-4541BEF8135C}"/>
              </a:ext>
            </a:extLst>
          </p:cNvPr>
          <p:cNvSpPr/>
          <p:nvPr/>
        </p:nvSpPr>
        <p:spPr>
          <a:xfrm rot="5400000">
            <a:off x="5538225" y="2815151"/>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7" name="Moins 66">
            <a:extLst>
              <a:ext uri="{FF2B5EF4-FFF2-40B4-BE49-F238E27FC236}">
                <a16:creationId xmlns:a16="http://schemas.microsoft.com/office/drawing/2014/main" id="{B11C79CF-4651-764C-9566-F9DA33FCC13B}"/>
              </a:ext>
            </a:extLst>
          </p:cNvPr>
          <p:cNvSpPr/>
          <p:nvPr/>
        </p:nvSpPr>
        <p:spPr>
          <a:xfrm rot="5400000">
            <a:off x="8543512" y="2857322"/>
            <a:ext cx="3568293" cy="73549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ckwell" panose="02060603020205020403" pitchFamily="18" charset="77"/>
            </a:endParaRPr>
          </a:p>
        </p:txBody>
      </p:sp>
      <p:sp>
        <p:nvSpPr>
          <p:cNvPr id="68" name="ZoneTexte 67">
            <a:extLst>
              <a:ext uri="{FF2B5EF4-FFF2-40B4-BE49-F238E27FC236}">
                <a16:creationId xmlns:a16="http://schemas.microsoft.com/office/drawing/2014/main" id="{E6F5D44F-2471-BF43-A229-5FB181FB0AAD}"/>
              </a:ext>
            </a:extLst>
          </p:cNvPr>
          <p:cNvSpPr txBox="1"/>
          <p:nvPr/>
        </p:nvSpPr>
        <p:spPr>
          <a:xfrm>
            <a:off x="472114" y="506897"/>
            <a:ext cx="3334751" cy="738664"/>
          </a:xfrm>
          <a:prstGeom prst="rect">
            <a:avLst/>
          </a:prstGeom>
          <a:noFill/>
        </p:spPr>
        <p:txBody>
          <a:bodyPr wrap="square" rtlCol="0">
            <a:spAutoFit/>
          </a:bodyPr>
          <a:lstStyle/>
          <a:p>
            <a:r>
              <a:rPr lang="fr-FR" dirty="0">
                <a:solidFill>
                  <a:srgbClr val="00B0F0"/>
                </a:solidFill>
                <a:latin typeface="Rockwell" panose="02060603020205020403" pitchFamily="18" charset="77"/>
              </a:rPr>
              <a:t>Faire le travail de fond</a:t>
            </a:r>
          </a:p>
          <a:p>
            <a:r>
              <a:rPr lang="fr-FR" sz="1200" dirty="0">
                <a:latin typeface="Rockwell" panose="02060603020205020403" pitchFamily="18" charset="77"/>
              </a:rPr>
              <a:t>Faire le travail de front pour avoir les personnes et idées prêtes.</a:t>
            </a:r>
          </a:p>
        </p:txBody>
      </p:sp>
      <p:sp>
        <p:nvSpPr>
          <p:cNvPr id="69" name="ZoneTexte 68">
            <a:extLst>
              <a:ext uri="{FF2B5EF4-FFF2-40B4-BE49-F238E27FC236}">
                <a16:creationId xmlns:a16="http://schemas.microsoft.com/office/drawing/2014/main" id="{B04242C1-6D41-2D49-8EC5-4934F51B70AB}"/>
              </a:ext>
            </a:extLst>
          </p:cNvPr>
          <p:cNvSpPr txBox="1"/>
          <p:nvPr/>
        </p:nvSpPr>
        <p:spPr>
          <a:xfrm>
            <a:off x="4465147" y="435090"/>
            <a:ext cx="3334751" cy="553998"/>
          </a:xfrm>
          <a:prstGeom prst="rect">
            <a:avLst/>
          </a:prstGeom>
          <a:noFill/>
        </p:spPr>
        <p:txBody>
          <a:bodyPr wrap="square" rtlCol="0">
            <a:spAutoFit/>
          </a:bodyPr>
          <a:lstStyle/>
          <a:p>
            <a:r>
              <a:rPr lang="fr-FR" dirty="0">
                <a:solidFill>
                  <a:srgbClr val="FFC000"/>
                </a:solidFill>
                <a:latin typeface="Rockwell" panose="02060603020205020403" pitchFamily="18" charset="77"/>
              </a:rPr>
              <a:t>Prototypage phase 1</a:t>
            </a:r>
          </a:p>
          <a:p>
            <a:r>
              <a:rPr lang="fr-FR" sz="1200" dirty="0">
                <a:latin typeface="Rockwell" panose="02060603020205020403" pitchFamily="18" charset="77"/>
              </a:rPr>
              <a:t>Pour construire une spécification</a:t>
            </a:r>
          </a:p>
        </p:txBody>
      </p:sp>
      <p:sp>
        <p:nvSpPr>
          <p:cNvPr id="70" name="ZoneTexte 69">
            <a:extLst>
              <a:ext uri="{FF2B5EF4-FFF2-40B4-BE49-F238E27FC236}">
                <a16:creationId xmlns:a16="http://schemas.microsoft.com/office/drawing/2014/main" id="{C1652A55-EEEA-FF49-AA9B-F5D7249C4F4B}"/>
              </a:ext>
            </a:extLst>
          </p:cNvPr>
          <p:cNvSpPr txBox="1"/>
          <p:nvPr/>
        </p:nvSpPr>
        <p:spPr>
          <a:xfrm>
            <a:off x="7520568" y="419912"/>
            <a:ext cx="3334751" cy="553998"/>
          </a:xfrm>
          <a:prstGeom prst="rect">
            <a:avLst/>
          </a:prstGeom>
          <a:noFill/>
        </p:spPr>
        <p:txBody>
          <a:bodyPr wrap="square" rtlCol="0">
            <a:spAutoFit/>
          </a:bodyPr>
          <a:lstStyle/>
          <a:p>
            <a:r>
              <a:rPr lang="fr-FR" dirty="0">
                <a:solidFill>
                  <a:srgbClr val="FF0000"/>
                </a:solidFill>
                <a:latin typeface="Rockwell" panose="02060603020205020403" pitchFamily="18" charset="77"/>
              </a:rPr>
              <a:t>Prototypage phase 2</a:t>
            </a:r>
          </a:p>
          <a:p>
            <a:r>
              <a:rPr lang="fr-FR" sz="1200" dirty="0">
                <a:latin typeface="Rockwell" panose="02060603020205020403" pitchFamily="18" charset="77"/>
              </a:rPr>
              <a:t>Tester la spécification</a:t>
            </a:r>
          </a:p>
        </p:txBody>
      </p:sp>
      <p:sp>
        <p:nvSpPr>
          <p:cNvPr id="71" name="ZoneTexte 70">
            <a:extLst>
              <a:ext uri="{FF2B5EF4-FFF2-40B4-BE49-F238E27FC236}">
                <a16:creationId xmlns:a16="http://schemas.microsoft.com/office/drawing/2014/main" id="{ED277D1C-9342-4244-B2AD-C1659DE63541}"/>
              </a:ext>
            </a:extLst>
          </p:cNvPr>
          <p:cNvSpPr txBox="1"/>
          <p:nvPr/>
        </p:nvSpPr>
        <p:spPr>
          <a:xfrm>
            <a:off x="10338684" y="433066"/>
            <a:ext cx="3334751" cy="646331"/>
          </a:xfrm>
          <a:prstGeom prst="rect">
            <a:avLst/>
          </a:prstGeom>
          <a:noFill/>
        </p:spPr>
        <p:txBody>
          <a:bodyPr wrap="square" rtlCol="0">
            <a:spAutoFit/>
          </a:bodyPr>
          <a:lstStyle/>
          <a:p>
            <a:r>
              <a:rPr lang="fr-FR" dirty="0">
                <a:solidFill>
                  <a:srgbClr val="00B050"/>
                </a:solidFill>
                <a:latin typeface="Rockwell" panose="02060603020205020403" pitchFamily="18" charset="77"/>
              </a:rPr>
              <a:t>Apprenez</a:t>
            </a:r>
            <a:r>
              <a:rPr lang="fr-FR" sz="1200" dirty="0">
                <a:solidFill>
                  <a:srgbClr val="00B050"/>
                </a:solidFill>
                <a:latin typeface="Rockwell" panose="02060603020205020403" pitchFamily="18" charset="77"/>
              </a:rPr>
              <a:t> </a:t>
            </a:r>
            <a:r>
              <a:rPr lang="fr-FR" dirty="0">
                <a:solidFill>
                  <a:srgbClr val="00B050"/>
                </a:solidFill>
                <a:latin typeface="Rockwell" panose="02060603020205020403" pitchFamily="18" charset="77"/>
              </a:rPr>
              <a:t>et </a:t>
            </a:r>
          </a:p>
          <a:p>
            <a:r>
              <a:rPr lang="fr-FR" dirty="0">
                <a:solidFill>
                  <a:srgbClr val="00B050"/>
                </a:solidFill>
                <a:latin typeface="Rockwell" panose="02060603020205020403" pitchFamily="18" charset="77"/>
              </a:rPr>
              <a:t>Évaluez</a:t>
            </a:r>
          </a:p>
        </p:txBody>
      </p:sp>
      <p:sp>
        <p:nvSpPr>
          <p:cNvPr id="72" name="Rectangle avec flèche vers le haut 71">
            <a:extLst>
              <a:ext uri="{FF2B5EF4-FFF2-40B4-BE49-F238E27FC236}">
                <a16:creationId xmlns:a16="http://schemas.microsoft.com/office/drawing/2014/main" id="{1AB7E22C-E2A7-0547-AE94-5CB0AC50B211}"/>
              </a:ext>
            </a:extLst>
          </p:cNvPr>
          <p:cNvSpPr/>
          <p:nvPr/>
        </p:nvSpPr>
        <p:spPr>
          <a:xfrm>
            <a:off x="3785223" y="4932359"/>
            <a:ext cx="1446526" cy="854871"/>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n>
                  <a:solidFill>
                    <a:sysClr val="windowText" lastClr="000000"/>
                  </a:solidFill>
                </a:ln>
                <a:solidFill>
                  <a:schemeClr val="tx1"/>
                </a:solidFill>
                <a:latin typeface="Rockwell" panose="02060603020205020403" pitchFamily="18" charset="77"/>
              </a:rPr>
              <a:t>Point de pause 1</a:t>
            </a:r>
          </a:p>
          <a:p>
            <a:pPr algn="ctr"/>
            <a:r>
              <a:rPr lang="fr-FR" sz="1000" dirty="0">
                <a:ln>
                  <a:solidFill>
                    <a:sysClr val="windowText" lastClr="000000"/>
                  </a:solidFill>
                </a:ln>
                <a:solidFill>
                  <a:schemeClr val="tx1"/>
                </a:solidFill>
                <a:latin typeface="Rockwell" panose="02060603020205020403" pitchFamily="18" charset="77"/>
              </a:rPr>
              <a:t>Preuve de concept</a:t>
            </a:r>
          </a:p>
        </p:txBody>
      </p:sp>
      <p:sp>
        <p:nvSpPr>
          <p:cNvPr id="73" name="Rectangle avec flèche vers le haut 72">
            <a:extLst>
              <a:ext uri="{FF2B5EF4-FFF2-40B4-BE49-F238E27FC236}">
                <a16:creationId xmlns:a16="http://schemas.microsoft.com/office/drawing/2014/main" id="{CDAE034A-1AF2-4C49-8D49-B84582EEF239}"/>
              </a:ext>
            </a:extLst>
          </p:cNvPr>
          <p:cNvSpPr/>
          <p:nvPr/>
        </p:nvSpPr>
        <p:spPr>
          <a:xfrm>
            <a:off x="6640200" y="4967045"/>
            <a:ext cx="1446526" cy="854871"/>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Rockwell" panose="02060603020205020403" pitchFamily="18" charset="77"/>
              </a:rPr>
              <a:t>Point de pause 2</a:t>
            </a:r>
          </a:p>
          <a:p>
            <a:pPr algn="ctr"/>
            <a:r>
              <a:rPr lang="fr-FR" sz="1000" dirty="0">
                <a:solidFill>
                  <a:schemeClr val="tx1"/>
                </a:solidFill>
                <a:latin typeface="Rockwell" panose="02060603020205020403" pitchFamily="18" charset="77"/>
              </a:rPr>
              <a:t>Construisez pour un engagement</a:t>
            </a:r>
          </a:p>
        </p:txBody>
      </p:sp>
      <p:sp>
        <p:nvSpPr>
          <p:cNvPr id="74" name="Rectangle avec flèche vers le haut 73">
            <a:extLst>
              <a:ext uri="{FF2B5EF4-FFF2-40B4-BE49-F238E27FC236}">
                <a16:creationId xmlns:a16="http://schemas.microsoft.com/office/drawing/2014/main" id="{C2F443CA-CC0D-B14D-964C-FD2FD13554A0}"/>
              </a:ext>
            </a:extLst>
          </p:cNvPr>
          <p:cNvSpPr/>
          <p:nvPr/>
        </p:nvSpPr>
        <p:spPr>
          <a:xfrm>
            <a:off x="9615421" y="5048793"/>
            <a:ext cx="1446526" cy="854871"/>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Rockwell" panose="02060603020205020403" pitchFamily="18" charset="77"/>
              </a:rPr>
              <a:t>Point de pause 3</a:t>
            </a:r>
          </a:p>
          <a:p>
            <a:pPr algn="ctr"/>
            <a:r>
              <a:rPr lang="fr-FR" sz="1000" dirty="0">
                <a:solidFill>
                  <a:schemeClr val="tx1"/>
                </a:solidFill>
                <a:latin typeface="Rockwell" panose="02060603020205020403" pitchFamily="18" charset="77"/>
              </a:rPr>
              <a:t>Prenez des décisions</a:t>
            </a:r>
          </a:p>
        </p:txBody>
      </p:sp>
      <p:sp>
        <p:nvSpPr>
          <p:cNvPr id="75" name="Flèche vers la droite 74">
            <a:extLst>
              <a:ext uri="{FF2B5EF4-FFF2-40B4-BE49-F238E27FC236}">
                <a16:creationId xmlns:a16="http://schemas.microsoft.com/office/drawing/2014/main" id="{698519E5-81A5-EC40-ACC3-1F2ED817F840}"/>
              </a:ext>
            </a:extLst>
          </p:cNvPr>
          <p:cNvSpPr/>
          <p:nvPr/>
        </p:nvSpPr>
        <p:spPr>
          <a:xfrm>
            <a:off x="3806865" y="6101530"/>
            <a:ext cx="7229451" cy="516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Prototyper le business model</a:t>
            </a:r>
          </a:p>
        </p:txBody>
      </p:sp>
    </p:spTree>
    <p:extLst>
      <p:ext uri="{BB962C8B-B14F-4D97-AF65-F5344CB8AC3E}">
        <p14:creationId xmlns:p14="http://schemas.microsoft.com/office/powerpoint/2010/main" val="79437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1656D-2677-F54F-B3A6-1C45FEA408AB}"/>
              </a:ext>
            </a:extLst>
          </p:cNvPr>
          <p:cNvSpPr>
            <a:spLocks noGrp="1"/>
          </p:cNvSpPr>
          <p:nvPr>
            <p:ph type="title"/>
          </p:nvPr>
        </p:nvSpPr>
        <p:spPr/>
        <p:txBody>
          <a:bodyPr/>
          <a:lstStyle/>
          <a:p>
            <a:r>
              <a:rPr lang="fr-FR" dirty="0"/>
              <a:t>Faire le travail de fond</a:t>
            </a:r>
          </a:p>
        </p:txBody>
      </p:sp>
      <p:sp>
        <p:nvSpPr>
          <p:cNvPr id="3" name="Espace réservé du texte 2">
            <a:extLst>
              <a:ext uri="{FF2B5EF4-FFF2-40B4-BE49-F238E27FC236}">
                <a16:creationId xmlns:a16="http://schemas.microsoft.com/office/drawing/2014/main" id="{98701CC1-4407-D14C-9AE9-D4B16A4B9770}"/>
              </a:ext>
            </a:extLst>
          </p:cNvPr>
          <p:cNvSpPr>
            <a:spLocks noGrp="1"/>
          </p:cNvSpPr>
          <p:nvPr>
            <p:ph type="body" idx="1"/>
          </p:nvPr>
        </p:nvSpPr>
        <p:spPr/>
        <p:txBody>
          <a:bodyPr>
            <a:noAutofit/>
          </a:bodyPr>
          <a:lstStyle/>
          <a:p>
            <a:pPr algn="just"/>
            <a:r>
              <a:rPr lang="fr-FR" sz="1800" dirty="0"/>
              <a:t>Préparez les gens et les idées au prototypage</a:t>
            </a:r>
          </a:p>
        </p:txBody>
      </p:sp>
    </p:spTree>
    <p:extLst>
      <p:ext uri="{BB962C8B-B14F-4D97-AF65-F5344CB8AC3E}">
        <p14:creationId xmlns:p14="http://schemas.microsoft.com/office/powerpoint/2010/main" val="41627635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Type de bois</Template>
  <TotalTime>4693</TotalTime>
  <Words>1859</Words>
  <Application>Microsoft Macintosh PowerPoint</Application>
  <PresentationFormat>Grand écran</PresentationFormat>
  <Paragraphs>195</Paragraphs>
  <Slides>13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Calibri</vt:lpstr>
      <vt:lpstr>Rockwell</vt:lpstr>
      <vt:lpstr>Rockwell Condensed</vt:lpstr>
      <vt:lpstr>Rockwell Extra Bold</vt:lpstr>
      <vt:lpstr>Wingdings</vt:lpstr>
      <vt:lpstr>Type de bois</vt:lpstr>
      <vt:lpstr>Prototypage </vt:lpstr>
      <vt:lpstr>TABLE DES MATIÈRES</vt:lpstr>
      <vt:lpstr>Introduction au prototypage</vt:lpstr>
      <vt:lpstr>Présentation PowerPoint</vt:lpstr>
      <vt:lpstr>Présentation PowerPoint</vt:lpstr>
      <vt:lpstr>Présentation PowerPoint</vt:lpstr>
      <vt:lpstr>LE PROCESSUS DE PROTOTYPAGE</vt:lpstr>
      <vt:lpstr>Présentation PowerPoint</vt:lpstr>
      <vt:lpstr>Faire le travail de fond</vt:lpstr>
      <vt:lpstr>Présentation PowerPoint</vt:lpstr>
      <vt:lpstr>IDENTIEZ LES OPPORTUNITÉS</vt:lpstr>
      <vt:lpstr>Présentation PowerPoint</vt:lpstr>
      <vt:lpstr>CRÉEZ VOTRE ÉQUIPE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Prototypage </dc:title>
  <dc:creator>Agathe Jenffer</dc:creator>
  <cp:lastModifiedBy>Agathe Jenffer</cp:lastModifiedBy>
  <cp:revision>21</cp:revision>
  <dcterms:created xsi:type="dcterms:W3CDTF">2021-04-29T10:49:25Z</dcterms:created>
  <dcterms:modified xsi:type="dcterms:W3CDTF">2021-05-03T14:48:23Z</dcterms:modified>
</cp:coreProperties>
</file>