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Application>LibreOffice/5.4.6.2$Windows_X86_64 LibreOffice_project/4014ce260a04f1026ba855d3b8d91541c224eab8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2018-05-18T10:44:54Z</dcterms:created>
  <dc:creator>Janus Howard</dc:creator>
  <dc:description/>
  <dc:language>en-GB</dc:language>
  <cp:lastModifiedBy/>
  <dcterms:modified xsi:type="dcterms:W3CDTF">2020-11-25T15:58:52Z</dcterms:modified>
  <cp:revision>31</cp:revision>
  <dc:subject/>
  <dc:title>What is Artificial Intelligence and Machine Learning?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10</vt:i4>
  </property>
</Properties>
</file>